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7"/>
  </p:normalViewPr>
  <p:slideViewPr>
    <p:cSldViewPr snapToGrid="0" snapToObjects="1">
      <p:cViewPr varScale="1">
        <p:scale>
          <a:sx n="96" d="100"/>
          <a:sy n="96" d="100"/>
        </p:scale>
        <p:origin x="178" y="67"/>
      </p:cViewPr>
      <p:guideLst/>
    </p:cSldViewPr>
  </p:slideViewPr>
  <p:notesTextViewPr>
    <p:cViewPr>
      <p:scale>
        <a:sx n="1" d="1"/>
        <a:sy n="1" d="1"/>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notesMaster" Target="notesMasters/notesMaster1.xml" /><Relationship Id="rId31" Type="http://schemas.openxmlformats.org/officeDocument/2006/relationships/tableStyles" Target="tableStyles.xml" /><Relationship Id="rId30" Type="http://schemas.openxmlformats.org/officeDocument/2006/relationships/theme" Target="theme/theme1.xml" /><Relationship Id="rId1" Type="http://schemas.openxmlformats.org/officeDocument/2006/relationships/slideMaster" Target="slideMasters/slideMaster1.xml" /><Relationship Id="rId29" Type="http://schemas.openxmlformats.org/officeDocument/2006/relationships/viewProps" Target="viewProps.xml" /><Relationship Id="rId2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FC4FB-E486-4089-86E9-4435A822FEB8}"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B4A0E-53D7-4EA8-B803-B4A612FB66C9}" type="slidenum">
              <a:rPr lang="en-US" smtClean="0"/>
              <a:t>‹#›</a:t>
            </a:fld>
            <a:endParaRPr lang="en-US"/>
          </a:p>
        </p:txBody>
      </p:sp>
    </p:spTree>
    <p:extLst>
      <p:ext uri="{BB962C8B-B14F-4D97-AF65-F5344CB8AC3E}">
        <p14:creationId xmlns:p14="http://schemas.microsoft.com/office/powerpoint/2010/main" val="258281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a:t>
            </a:r>
            <a:r>
              <a:rPr/>
              <a:t> </a:t>
            </a:r>
            <a:r>
              <a:rPr/>
              <a:t>Distribution</a:t>
            </a:r>
            <a:r>
              <a:rPr/>
              <a:t> </a:t>
            </a:r>
            <a:r>
              <a:rPr/>
              <a:t>of</a:t>
            </a:r>
            <a:r>
              <a:rPr/>
              <a:t> </a:t>
            </a:r>
            <a:r>
              <a:rPr/>
              <a:t>mean</a:t>
            </a:r>
            <a:r>
              <a:rPr/>
              <a:t> </a:t>
            </a:r>
            <a:r>
              <a:rPr/>
              <a:t>annual</a:t>
            </a:r>
            <a:r>
              <a:rPr/>
              <a:t> </a:t>
            </a:r>
            <a:r>
              <a:rPr/>
              <a:t>incidence</a:t>
            </a:r>
            <a:r>
              <a:rPr/>
              <a:t> </a:t>
            </a:r>
            <a:r>
              <a:rPr/>
              <a:t>cases</a:t>
            </a:r>
            <a:r>
              <a:rPr/>
              <a:t> </a:t>
            </a:r>
            <a:r>
              <a:rPr/>
              <a:t>between</a:t>
            </a:r>
            <a:r>
              <a:rPr/>
              <a:t> </a:t>
            </a:r>
            <a:r>
              <a:rPr/>
              <a:t>2011-2020.</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distributions</a:t>
            </a:r>
            <a:r>
              <a:rPr/>
              <a:t> </a:t>
            </a:r>
            <a:r>
              <a:rPr/>
              <a:t>of</a:t>
            </a:r>
            <a:r>
              <a:rPr/>
              <a:t> </a:t>
            </a:r>
            <a:r>
              <a:rPr/>
              <a:t>mean</a:t>
            </a:r>
            <a:r>
              <a:rPr/>
              <a:t> </a:t>
            </a:r>
            <a:r>
              <a:rPr/>
              <a:t>annual</a:t>
            </a:r>
            <a:r>
              <a:rPr/>
              <a:t> </a:t>
            </a:r>
            <a:r>
              <a:rPr/>
              <a:t>cholera</a:t>
            </a:r>
            <a:r>
              <a:rPr/>
              <a:t> </a:t>
            </a:r>
            <a:r>
              <a:rPr/>
              <a:t>incidence</a:t>
            </a:r>
            <a:r>
              <a:rPr/>
              <a:t> </a:t>
            </a:r>
            <a:r>
              <a:rPr/>
              <a:t>cases</a:t>
            </a:r>
            <a:r>
              <a:rPr/>
              <a:t> </a:t>
            </a:r>
            <a:r>
              <a:rPr/>
              <a:t>in</a:t>
            </a:r>
            <a:r>
              <a:rPr/>
              <a:t> </a:t>
            </a:r>
            <a:r>
              <a:rPr/>
              <a:t>Africa</a:t>
            </a:r>
            <a:r>
              <a:rPr/>
              <a:t> </a:t>
            </a:r>
            <a:r>
              <a:rPr/>
              <a:t>across</a:t>
            </a:r>
            <a:r>
              <a:rPr/>
              <a:t> </a:t>
            </a:r>
            <a:r>
              <a:rPr/>
              <a:t>two</a:t>
            </a:r>
            <a:r>
              <a:rPr/>
              <a:t> </a:t>
            </a:r>
            <a:r>
              <a:rPr/>
              <a:t>modeling</a:t>
            </a:r>
            <a:r>
              <a:rPr/>
              <a:t> </a:t>
            </a:r>
            <a:r>
              <a:rPr/>
              <a:t>time</a:t>
            </a:r>
            <a:r>
              <a:rPr/>
              <a:t> </a:t>
            </a:r>
            <a:r>
              <a:rPr/>
              <a:t>periods</a:t>
            </a:r>
            <a:r>
              <a:rPr/>
              <a:t> </a:t>
            </a:r>
            <a:r>
              <a:rPr/>
              <a:t>(2011-2015</a:t>
            </a:r>
            <a:r>
              <a:rPr/>
              <a:t> </a:t>
            </a:r>
            <a:r>
              <a:rPr/>
              <a:t>and</a:t>
            </a:r>
            <a:r>
              <a:rPr/>
              <a:t> </a:t>
            </a:r>
            <a:r>
              <a:rPr/>
              <a:t>2016-2020),</a:t>
            </a:r>
            <a:r>
              <a:rPr/>
              <a:t> </a:t>
            </a:r>
            <a:r>
              <a:rPr/>
              <a:t>as</a:t>
            </a:r>
            <a:r>
              <a:rPr/>
              <a:t> </a:t>
            </a:r>
            <a:r>
              <a:rPr/>
              <a:t>well</a:t>
            </a:r>
            <a:r>
              <a:rPr/>
              <a:t> </a:t>
            </a:r>
            <a:r>
              <a:rPr/>
              <a:t>as</a:t>
            </a:r>
            <a:r>
              <a:rPr/>
              <a:t> </a:t>
            </a:r>
            <a:r>
              <a:rPr/>
              <a:t>the</a:t>
            </a:r>
            <a:r>
              <a:rPr/>
              <a:t> </a:t>
            </a:r>
            <a:r>
              <a:rPr/>
              <a:t>distributions</a:t>
            </a:r>
            <a:r>
              <a:rPr/>
              <a:t> </a:t>
            </a:r>
            <a:r>
              <a:rPr/>
              <a:t>of</a:t>
            </a:r>
            <a:r>
              <a:rPr/>
              <a:t> </a:t>
            </a:r>
            <a:r>
              <a:rPr/>
              <a:t>cholera</a:t>
            </a:r>
            <a:r>
              <a:rPr/>
              <a:t> </a:t>
            </a:r>
            <a:r>
              <a:rPr/>
              <a:t>incidence</a:t>
            </a:r>
            <a:r>
              <a:rPr/>
              <a:t> </a:t>
            </a:r>
            <a:r>
              <a:rPr/>
              <a:t>cases</a:t>
            </a:r>
            <a:r>
              <a:rPr/>
              <a:t> </a:t>
            </a:r>
            <a:r>
              <a:rPr/>
              <a:t>across</a:t>
            </a:r>
            <a:r>
              <a:rPr/>
              <a:t> </a:t>
            </a:r>
            <a:r>
              <a:rPr/>
              <a:t>different</a:t>
            </a:r>
            <a:r>
              <a:rPr/>
              <a:t> </a:t>
            </a:r>
            <a:r>
              <a:rPr/>
              <a:t>WHO</a:t>
            </a:r>
            <a:r>
              <a:rPr/>
              <a:t> </a:t>
            </a:r>
            <a:r>
              <a:rPr/>
              <a:t>regions</a:t>
            </a:r>
            <a:r>
              <a:rPr/>
              <a:t> </a:t>
            </a:r>
            <a:r>
              <a:rPr/>
              <a:t>in</a:t>
            </a:r>
            <a:r>
              <a:rPr/>
              <a:t> </a:t>
            </a:r>
            <a:r>
              <a:rPr/>
              <a:t>Africa.</a:t>
            </a:r>
          </a:p>
          <a:p>
            <a:pPr lvl="0" marL="0" indent="0">
              <a:buNone/>
            </a:pPr>
          </a:p>
          <a:p>
            <a:pPr lvl="1">
              <a:buAutoNum type="alphaUcParenR"/>
            </a:pPr>
            <a:r>
              <a:rPr/>
              <a:t>Panel</a:t>
            </a:r>
            <a:r>
              <a:rPr/>
              <a:t> </a:t>
            </a:r>
            <a:r>
              <a:rPr/>
              <a:t>A</a:t>
            </a:r>
            <a:r>
              <a:rPr/>
              <a:t> </a:t>
            </a:r>
            <a:r>
              <a:rPr/>
              <a:t>shows</a:t>
            </a:r>
            <a:r>
              <a:rPr/>
              <a:t> </a:t>
            </a:r>
            <a:r>
              <a:rPr/>
              <a:t>the</a:t>
            </a:r>
            <a:r>
              <a:rPr/>
              <a:t> </a:t>
            </a:r>
            <a:r>
              <a:rPr/>
              <a:t>distributions</a:t>
            </a:r>
            <a:r>
              <a:rPr/>
              <a:t> </a:t>
            </a:r>
            <a:r>
              <a:rPr/>
              <a:t>of</a:t>
            </a:r>
            <a:r>
              <a:rPr/>
              <a:t> </a:t>
            </a:r>
            <a:r>
              <a:rPr/>
              <a:t>mean</a:t>
            </a:r>
            <a:r>
              <a:rPr/>
              <a:t> </a:t>
            </a:r>
            <a:r>
              <a:rPr/>
              <a:t>annual</a:t>
            </a:r>
            <a:r>
              <a:rPr/>
              <a:t> </a:t>
            </a:r>
            <a:r>
              <a:rPr/>
              <a:t>incidence</a:t>
            </a:r>
            <a:r>
              <a:rPr/>
              <a:t> </a:t>
            </a:r>
            <a:r>
              <a:rPr/>
              <a:t>cases</a:t>
            </a:r>
            <a:r>
              <a:rPr/>
              <a:t> </a:t>
            </a:r>
            <a:r>
              <a:rPr/>
              <a:t>(mean</a:t>
            </a:r>
            <a:r>
              <a:rPr/>
              <a:t> </a:t>
            </a:r>
            <a:r>
              <a:rPr/>
              <a:t>suspected</a:t>
            </a:r>
            <a:r>
              <a:rPr/>
              <a:t> </a:t>
            </a:r>
            <a:r>
              <a:rPr/>
              <a:t>cholera</a:t>
            </a:r>
            <a:r>
              <a:rPr/>
              <a:t> </a:t>
            </a:r>
            <a:r>
              <a:rPr/>
              <a:t>cases</a:t>
            </a:r>
            <a:r>
              <a:rPr/>
              <a:t> </a:t>
            </a:r>
            <a:r>
              <a:rPr/>
              <a:t>per</a:t>
            </a:r>
            <a:r>
              <a:rPr/>
              <a:t> </a:t>
            </a:r>
            <a:r>
              <a:rPr/>
              <a:t>year)</a:t>
            </a:r>
            <a:r>
              <a:rPr/>
              <a:t> </a:t>
            </a:r>
            <a:r>
              <a:rPr/>
              <a:t>in</a:t>
            </a:r>
            <a:r>
              <a:rPr/>
              <a:t> </a:t>
            </a:r>
            <a:r>
              <a:rPr/>
              <a:t>Africa</a:t>
            </a:r>
            <a:r>
              <a:rPr/>
              <a:t> </a:t>
            </a:r>
            <a:r>
              <a:rPr/>
              <a:t>from</a:t>
            </a:r>
            <a:r>
              <a:rPr/>
              <a:t> </a:t>
            </a:r>
            <a:r>
              <a:rPr/>
              <a:t>2011-2015</a:t>
            </a:r>
            <a:r>
              <a:rPr/>
              <a:t> </a:t>
            </a:r>
            <a:r>
              <a:rPr/>
              <a:t>(left)</a:t>
            </a:r>
            <a:r>
              <a:rPr/>
              <a:t> </a:t>
            </a:r>
            <a:r>
              <a:rPr/>
              <a:t>and</a:t>
            </a:r>
            <a:r>
              <a:rPr/>
              <a:t> </a:t>
            </a:r>
            <a:r>
              <a:rPr/>
              <a:t>2016-2020</a:t>
            </a:r>
            <a:r>
              <a:rPr/>
              <a:t> </a:t>
            </a:r>
            <a:r>
              <a:rPr/>
              <a:t>(right).</a:t>
            </a:r>
            <a:r>
              <a:rPr/>
              <a:t> </a:t>
            </a:r>
            <a:r>
              <a:rPr/>
              <a:t>Areas</a:t>
            </a:r>
            <a:r>
              <a:rPr/>
              <a:t> </a:t>
            </a:r>
            <a:r>
              <a:rPr/>
              <a:t>in</a:t>
            </a:r>
            <a:r>
              <a:rPr/>
              <a:t> </a:t>
            </a:r>
            <a:r>
              <a:rPr/>
              <a:t>grey</a:t>
            </a:r>
            <a:r>
              <a:rPr/>
              <a:t> </a:t>
            </a:r>
            <a:r>
              <a:rPr/>
              <a:t>have</a:t>
            </a:r>
            <a:r>
              <a:rPr/>
              <a:t> </a:t>
            </a:r>
            <a:r>
              <a:rPr/>
              <a:t>a</a:t>
            </a:r>
            <a:r>
              <a:rPr/>
              <a:t> </a:t>
            </a:r>
            <a:r>
              <a:rPr/>
              <a:t>mean</a:t>
            </a:r>
            <a:r>
              <a:rPr/>
              <a:t> </a:t>
            </a:r>
            <a:r>
              <a:rPr/>
              <a:t>of</a:t>
            </a:r>
            <a:r>
              <a:rPr/>
              <a:t> </a:t>
            </a:r>
            <a:r>
              <a:rPr/>
              <a:t>less</a:t>
            </a:r>
            <a:r>
              <a:rPr/>
              <a:t> </a:t>
            </a:r>
            <a:r>
              <a:rPr/>
              <a:t>than</a:t>
            </a:r>
            <a:r>
              <a:rPr/>
              <a:t> </a:t>
            </a:r>
            <a:r>
              <a:rPr/>
              <a:t>1</a:t>
            </a:r>
            <a:r>
              <a:rPr/>
              <a:t> </a:t>
            </a:r>
            <a:r>
              <a:rPr/>
              <a:t>case</a:t>
            </a:r>
            <a:r>
              <a:rPr/>
              <a:t> </a:t>
            </a:r>
            <a:r>
              <a:rPr/>
              <a:t>per</a:t>
            </a:r>
            <a:r>
              <a:rPr/>
              <a:t> </a:t>
            </a:r>
            <a:r>
              <a:rPr/>
              <a:t>year.</a:t>
            </a:r>
            <a:r>
              <a:rPr/>
              <a:t> </a:t>
            </a:r>
            <a:r>
              <a:rPr/>
              <a:t>Blue</a:t>
            </a:r>
            <a:r>
              <a:rPr/>
              <a:t> </a:t>
            </a:r>
            <a:r>
              <a:rPr/>
              <a:t>shaded</a:t>
            </a:r>
            <a:r>
              <a:rPr/>
              <a:t> </a:t>
            </a:r>
            <a:r>
              <a:rPr/>
              <a:t>areas</a:t>
            </a:r>
            <a:r>
              <a:rPr/>
              <a:t> </a:t>
            </a:r>
            <a:r>
              <a:rPr/>
              <a:t>represent</a:t>
            </a:r>
            <a:r>
              <a:rPr/>
              <a:t> </a:t>
            </a:r>
            <a:r>
              <a:rPr/>
              <a:t>large</a:t>
            </a:r>
            <a:r>
              <a:rPr/>
              <a:t> </a:t>
            </a:r>
            <a:r>
              <a:rPr/>
              <a:t>lakes</a:t>
            </a:r>
            <a:r>
              <a:rPr/>
              <a:t> </a:t>
            </a:r>
            <a:r>
              <a:rPr/>
              <a:t>in</a:t>
            </a:r>
            <a:r>
              <a:rPr/>
              <a:t> </a:t>
            </a:r>
            <a:r>
              <a:rPr/>
              <a:t>Africa.</a:t>
            </a:r>
          </a:p>
          <a:p>
            <a:pPr lvl="0" marL="0" indent="0">
              <a:buNone/>
            </a:pPr>
          </a:p>
          <a:p>
            <a:pPr lvl="1">
              <a:buAutoNum type="alphaUcParenR"/>
            </a:pPr>
            <a:r>
              <a:rPr/>
              <a:t>Panel</a:t>
            </a:r>
            <a:r>
              <a:rPr/>
              <a:t> </a:t>
            </a:r>
            <a:r>
              <a:rPr/>
              <a:t>B</a:t>
            </a:r>
            <a:r>
              <a:rPr/>
              <a:t> </a:t>
            </a:r>
            <a:r>
              <a:rPr/>
              <a:t>shows</a:t>
            </a:r>
            <a:r>
              <a:rPr/>
              <a:t> </a:t>
            </a:r>
            <a:r>
              <a:rPr/>
              <a:t>the</a:t>
            </a:r>
            <a:r>
              <a:rPr/>
              <a:t> </a:t>
            </a:r>
            <a:r>
              <a:rPr/>
              <a:t>mean</a:t>
            </a:r>
            <a:r>
              <a:rPr/>
              <a:t> </a:t>
            </a:r>
            <a:r>
              <a:rPr/>
              <a:t>annual</a:t>
            </a:r>
            <a:r>
              <a:rPr/>
              <a:t> </a:t>
            </a:r>
            <a:r>
              <a:rPr/>
              <a:t>cholera</a:t>
            </a:r>
            <a:r>
              <a:rPr/>
              <a:t> </a:t>
            </a:r>
            <a:r>
              <a:rPr/>
              <a:t>incidence</a:t>
            </a:r>
            <a:r>
              <a:rPr/>
              <a:t> </a:t>
            </a:r>
            <a:r>
              <a:rPr/>
              <a:t>(cases</a:t>
            </a:r>
            <a:r>
              <a:rPr/>
              <a:t> </a:t>
            </a:r>
            <a:r>
              <a:rPr/>
              <a:t>per</a:t>
            </a:r>
            <a:r>
              <a:rPr/>
              <a:t> </a:t>
            </a:r>
            <a:r>
              <a:rPr/>
              <a:t>year)</a:t>
            </a:r>
            <a:r>
              <a:rPr/>
              <a:t> </a:t>
            </a:r>
            <a:r>
              <a:rPr/>
              <a:t>across</a:t>
            </a:r>
            <a:r>
              <a:rPr/>
              <a:t> </a:t>
            </a:r>
            <a:r>
              <a:rPr/>
              <a:t>2011-2015</a:t>
            </a:r>
            <a:r>
              <a:rPr/>
              <a:t> </a:t>
            </a:r>
            <a:r>
              <a:rPr/>
              <a:t>and</a:t>
            </a:r>
            <a:r>
              <a:rPr/>
              <a:t> </a:t>
            </a:r>
            <a:r>
              <a:rPr/>
              <a:t>2016-2020</a:t>
            </a:r>
            <a:r>
              <a:rPr/>
              <a:t> </a:t>
            </a:r>
            <a:r>
              <a:rPr/>
              <a:t>by</a:t>
            </a:r>
            <a:r>
              <a:rPr/>
              <a:t> </a:t>
            </a:r>
            <a:r>
              <a:rPr/>
              <a:t>different</a:t>
            </a:r>
            <a:r>
              <a:rPr/>
              <a:t> </a:t>
            </a:r>
            <a:r>
              <a:rPr/>
              <a:t>African</a:t>
            </a:r>
            <a:r>
              <a:rPr/>
              <a:t> </a:t>
            </a:r>
            <a:r>
              <a:rPr/>
              <a:t>regions,</a:t>
            </a:r>
            <a:r>
              <a:rPr/>
              <a:t> </a:t>
            </a:r>
            <a:r>
              <a:rPr/>
              <a:t>including</a:t>
            </a:r>
            <a:r>
              <a:rPr/>
              <a:t> </a:t>
            </a:r>
            <a:r>
              <a:rPr/>
              <a:t>Western</a:t>
            </a:r>
            <a:r>
              <a:rPr/>
              <a:t> </a:t>
            </a:r>
            <a:r>
              <a:rPr/>
              <a:t>Africa</a:t>
            </a:r>
            <a:r>
              <a:rPr/>
              <a:t> </a:t>
            </a:r>
            <a:r>
              <a:rPr/>
              <a:t>(blue),</a:t>
            </a:r>
            <a:r>
              <a:rPr/>
              <a:t> </a:t>
            </a:r>
            <a:r>
              <a:rPr/>
              <a:t>Central</a:t>
            </a:r>
            <a:r>
              <a:rPr/>
              <a:t> </a:t>
            </a:r>
            <a:r>
              <a:rPr/>
              <a:t>Africa</a:t>
            </a:r>
            <a:r>
              <a:rPr/>
              <a:t> </a:t>
            </a:r>
            <a:r>
              <a:rPr/>
              <a:t>(orange),</a:t>
            </a:r>
            <a:r>
              <a:rPr/>
              <a:t> </a:t>
            </a:r>
            <a:r>
              <a:rPr/>
              <a:t>Eastern</a:t>
            </a:r>
            <a:r>
              <a:rPr/>
              <a:t> </a:t>
            </a:r>
            <a:r>
              <a:rPr/>
              <a:t>Africa</a:t>
            </a:r>
            <a:r>
              <a:rPr/>
              <a:t> </a:t>
            </a:r>
            <a:r>
              <a:rPr/>
              <a:t>(pink)</a:t>
            </a:r>
            <a:r>
              <a:rPr/>
              <a:t> </a:t>
            </a:r>
            <a:r>
              <a:rPr/>
              <a:t>and</a:t>
            </a:r>
            <a:r>
              <a:rPr/>
              <a:t> </a:t>
            </a:r>
            <a:r>
              <a:rPr/>
              <a:t>Southern</a:t>
            </a:r>
            <a:r>
              <a:rPr/>
              <a:t> </a:t>
            </a:r>
            <a:r>
              <a:rPr/>
              <a:t>Africa</a:t>
            </a:r>
            <a:r>
              <a:rPr/>
              <a:t> </a:t>
            </a:r>
            <a:r>
              <a:rPr/>
              <a:t>(green).</a:t>
            </a:r>
            <a:r>
              <a:rPr/>
              <a:t> </a:t>
            </a:r>
            <a:r>
              <a:rPr/>
              <a:t>The</a:t>
            </a:r>
            <a:r>
              <a:rPr/>
              <a:t> </a:t>
            </a:r>
            <a:r>
              <a:rPr/>
              <a:t>error</a:t>
            </a:r>
            <a:r>
              <a:rPr/>
              <a:t> </a:t>
            </a:r>
            <a:r>
              <a:rPr/>
              <a:t>bars</a:t>
            </a:r>
            <a:r>
              <a:rPr/>
              <a:t> </a:t>
            </a:r>
            <a:r>
              <a:rPr/>
              <a:t>represent</a:t>
            </a:r>
            <a:r>
              <a:rPr/>
              <a:t> </a:t>
            </a:r>
            <a:r>
              <a:rPr/>
              <a:t>the</a:t>
            </a:r>
            <a:r>
              <a:rPr/>
              <a:t> </a:t>
            </a:r>
            <a:r>
              <a:rPr/>
              <a:t>95%</a:t>
            </a:r>
            <a:r>
              <a:rPr/>
              <a:t> </a:t>
            </a:r>
            <a:r>
              <a:rPr/>
              <a:t>prediction</a:t>
            </a:r>
            <a:r>
              <a:rPr/>
              <a:t> </a:t>
            </a:r>
            <a:r>
              <a:rPr/>
              <a:t>interval</a:t>
            </a:r>
            <a:r>
              <a:rPr/>
              <a:t> </a:t>
            </a:r>
            <a:r>
              <a:rPr/>
              <a:t>(uncertainty)</a:t>
            </a:r>
            <a:r>
              <a:rPr/>
              <a:t> </a:t>
            </a:r>
            <a:r>
              <a:rPr/>
              <a:t>at</a:t>
            </a:r>
            <a:r>
              <a:rPr/>
              <a:t> </a:t>
            </a:r>
            <a:r>
              <a:rPr/>
              <a:t>the</a:t>
            </a:r>
            <a:r>
              <a:rPr/>
              <a:t> </a:t>
            </a:r>
            <a:r>
              <a:rPr/>
              <a:t>continent-wide</a:t>
            </a:r>
            <a:r>
              <a:rPr/>
              <a:t> </a:t>
            </a:r>
            <a:r>
              <a:rPr/>
              <a:t>mean</a:t>
            </a:r>
            <a:r>
              <a:rPr/>
              <a:t> </a:t>
            </a:r>
            <a:r>
              <a:rPr/>
              <a:t>annual</a:t>
            </a:r>
            <a:r>
              <a:rPr/>
              <a:t> </a:t>
            </a:r>
            <a:r>
              <a:rPr/>
              <a:t>cholera</a:t>
            </a:r>
            <a:r>
              <a:rPr/>
              <a:t> </a:t>
            </a:r>
            <a:r>
              <a:rPr/>
              <a:t>incidence</a:t>
            </a:r>
            <a:r>
              <a:rPr/>
              <a:t> </a:t>
            </a:r>
            <a:r>
              <a:rPr/>
              <a:t>cases.</a:t>
            </a:r>
          </a:p>
        </p:txBody>
      </p:sp>
      <p:sp>
        <p:nvSpPr>
          <p:cNvPr id="4" name="Slide Number Placeholder 3"/>
          <p:cNvSpPr>
            <a:spLocks noGrp="1"/>
          </p:cNvSpPr>
          <p:nvPr>
            <p:ph type="sldNum" sz="quarter" idx="10"/>
          </p:nvPr>
        </p:nvSpPr>
        <p:spPr/>
        <p:txBody>
          <a:bodyPr/>
          <a:lstStyle/>
          <a:p>
            <a:fld id="{44AB4A0E-53D7-4EA8-B803-B4A612FB66C9}" type="slidenum">
              <a:rPr lang="en-US"/>
              <a:t>8</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a:t>
            </a:r>
            <a:r>
              <a:rPr/>
              <a:t> </a:t>
            </a:r>
            <a:r>
              <a:rPr/>
              <a:t>Number</a:t>
            </a:r>
            <a:r>
              <a:rPr/>
              <a:t> </a:t>
            </a:r>
            <a:r>
              <a:rPr/>
              <a:t>of</a:t>
            </a:r>
            <a:r>
              <a:rPr/>
              <a:t> </a:t>
            </a:r>
            <a:r>
              <a:rPr/>
              <a:t>people</a:t>
            </a:r>
            <a:r>
              <a:rPr/>
              <a:t> </a:t>
            </a:r>
            <a:r>
              <a:rPr/>
              <a:t>at</a:t>
            </a:r>
            <a:r>
              <a:rPr/>
              <a:t> </a:t>
            </a:r>
            <a:r>
              <a:rPr/>
              <a:t>the</a:t>
            </a:r>
            <a:r>
              <a:rPr/>
              <a:t> </a:t>
            </a:r>
            <a:r>
              <a:rPr/>
              <a:t>second</a:t>
            </a:r>
            <a:r>
              <a:rPr/>
              <a:t> </a:t>
            </a:r>
            <a:r>
              <a:rPr/>
              <a:t>administrative</a:t>
            </a:r>
            <a:r>
              <a:rPr/>
              <a:t> </a:t>
            </a:r>
            <a:r>
              <a:rPr/>
              <a:t>level</a:t>
            </a:r>
            <a:r>
              <a:rPr/>
              <a:t> </a:t>
            </a:r>
            <a:r>
              <a:rPr/>
              <a:t>in</a:t>
            </a:r>
            <a:r>
              <a:rPr/>
              <a:t> </a:t>
            </a:r>
            <a:r>
              <a:rPr/>
              <a:t>Zambia</a:t>
            </a:r>
            <a:r>
              <a:rPr/>
              <a:t> </a:t>
            </a:r>
            <a:r>
              <a:rPr/>
              <a:t>living</a:t>
            </a:r>
            <a:r>
              <a:rPr/>
              <a:t> </a:t>
            </a:r>
            <a:r>
              <a:rPr/>
              <a:t>in</a:t>
            </a:r>
            <a:r>
              <a:rPr/>
              <a:t> </a:t>
            </a:r>
            <a:r>
              <a:rPr/>
              <a:t>different</a:t>
            </a:r>
            <a:r>
              <a:rPr/>
              <a:t> </a:t>
            </a:r>
            <a:r>
              <a:rPr/>
              <a:t>cholera</a:t>
            </a:r>
            <a:r>
              <a:rPr/>
              <a:t> </a:t>
            </a:r>
            <a:r>
              <a:rPr/>
              <a:t>risk</a:t>
            </a:r>
            <a:r>
              <a:rPr/>
              <a:t> </a:t>
            </a:r>
            <a:r>
              <a:rPr/>
              <a:t>categories</a:t>
            </a:r>
            <a:r>
              <a:rPr/>
              <a:t> </a:t>
            </a:r>
            <a:r>
              <a:rPr/>
              <a:t>per</a:t>
            </a:r>
            <a:r>
              <a:rPr/>
              <a:t> </a:t>
            </a:r>
            <a:r>
              <a:rPr/>
              <a:t>time</a:t>
            </a:r>
            <a:r>
              <a:rPr/>
              <a:t> </a:t>
            </a:r>
            <a:r>
              <a:rPr/>
              <a:t>period.</a:t>
            </a:r>
            <a:r>
              <a:rPr/>
              <a:t> </a:t>
            </a:r>
            <a:r>
              <a:rPr/>
              <a:t>This</a:t>
            </a:r>
            <a:r>
              <a:rPr/>
              <a:t> </a:t>
            </a:r>
            <a:r>
              <a:rPr/>
              <a:t>table</a:t>
            </a:r>
            <a:r>
              <a:rPr/>
              <a:t> </a:t>
            </a:r>
            <a:r>
              <a:rPr/>
              <a:t>summarizes</a:t>
            </a:r>
            <a:r>
              <a:rPr/>
              <a:t> </a:t>
            </a:r>
            <a:r>
              <a:rPr/>
              <a:t>the</a:t>
            </a:r>
            <a:r>
              <a:rPr/>
              <a:t> </a:t>
            </a:r>
            <a:r>
              <a:rPr/>
              <a:t>data</a:t>
            </a:r>
            <a:r>
              <a:rPr/>
              <a:t> </a:t>
            </a:r>
            <a:r>
              <a:rPr/>
              <a:t>in</a:t>
            </a:r>
            <a:r>
              <a:rPr/>
              <a:t> </a:t>
            </a:r>
            <a:r>
              <a:rPr/>
              <a:t>Figure</a:t>
            </a:r>
            <a:r>
              <a:rPr/>
              <a:t> </a:t>
            </a:r>
            <a:r>
              <a:rPr/>
              <a:t>9</a:t>
            </a:r>
            <a:r>
              <a:rPr/>
              <a:t> </a:t>
            </a:r>
            <a:r>
              <a:rPr/>
              <a:t>which</a:t>
            </a:r>
            <a:r>
              <a:rPr/>
              <a:t> </a:t>
            </a:r>
            <a:r>
              <a:rPr/>
              <a:t>aims</a:t>
            </a:r>
            <a:r>
              <a:rPr/>
              <a:t> </a:t>
            </a:r>
            <a:r>
              <a:rPr/>
              <a:t>to</a:t>
            </a:r>
            <a:r>
              <a:rPr/>
              <a:t> </a:t>
            </a:r>
            <a:r>
              <a:rPr/>
              <a:t>show</a:t>
            </a:r>
            <a:r>
              <a:rPr/>
              <a:t> </a:t>
            </a:r>
            <a:r>
              <a:rPr/>
              <a:t>the</a:t>
            </a:r>
            <a:r>
              <a:rPr/>
              <a:t> </a:t>
            </a:r>
            <a:r>
              <a:rPr/>
              <a:t>population</a:t>
            </a:r>
            <a:r>
              <a:rPr/>
              <a:t> </a:t>
            </a:r>
            <a:r>
              <a:rPr/>
              <a:t>(millions)</a:t>
            </a:r>
            <a:r>
              <a:rPr/>
              <a:t> </a:t>
            </a:r>
            <a:r>
              <a:rPr/>
              <a:t>living</a:t>
            </a:r>
            <a:r>
              <a:rPr/>
              <a:t> </a:t>
            </a:r>
            <a:r>
              <a:rPr/>
              <a:t>in</a:t>
            </a:r>
            <a:r>
              <a:rPr/>
              <a:t> </a:t>
            </a:r>
            <a:r>
              <a:rPr/>
              <a:t>each</a:t>
            </a:r>
            <a:r>
              <a:rPr/>
              <a:t> </a:t>
            </a:r>
            <a:r>
              <a:rPr/>
              <a:t>incidence</a:t>
            </a:r>
            <a:r>
              <a:rPr/>
              <a:t> </a:t>
            </a:r>
            <a:r>
              <a:rPr/>
              <a:t>risk</a:t>
            </a:r>
            <a:r>
              <a:rPr/>
              <a:t> </a:t>
            </a:r>
            <a:r>
              <a:rPr/>
              <a:t>category</a:t>
            </a:r>
            <a:r>
              <a:rPr/>
              <a:t> </a:t>
            </a:r>
            <a:r>
              <a:rPr/>
              <a:t>(incidence</a:t>
            </a:r>
            <a:r>
              <a:rPr/>
              <a:t> </a:t>
            </a:r>
            <a:r>
              <a:rPr/>
              <a:t>cases</a:t>
            </a:r>
            <a:r>
              <a:rPr/>
              <a:t> </a:t>
            </a:r>
            <a:r>
              <a:rPr/>
              <a:t>per</a:t>
            </a:r>
            <a:r>
              <a:rPr/>
              <a:t> </a:t>
            </a:r>
            <a:r>
              <a:rPr/>
              <a:t>100,000</a:t>
            </a:r>
            <a:r>
              <a:rPr/>
              <a:t> </a:t>
            </a:r>
            <a:r>
              <a:rPr/>
              <a:t>population).</a:t>
            </a:r>
            <a:r>
              <a:rPr/>
              <a:t> </a:t>
            </a:r>
            <a:r>
              <a:rPr/>
              <a:t>The</a:t>
            </a:r>
            <a:r>
              <a:rPr/>
              <a:t> </a:t>
            </a:r>
            <a:r>
              <a:rPr/>
              <a:t>color</a:t>
            </a:r>
            <a:r>
              <a:rPr/>
              <a:t> </a:t>
            </a:r>
            <a:r>
              <a:rPr/>
              <a:t>represents</a:t>
            </a:r>
            <a:r>
              <a:rPr/>
              <a:t> </a:t>
            </a:r>
            <a:r>
              <a:rPr/>
              <a:t>different</a:t>
            </a:r>
            <a:r>
              <a:rPr/>
              <a:t> </a:t>
            </a:r>
            <a:r>
              <a:rPr/>
              <a:t>time</a:t>
            </a:r>
            <a:r>
              <a:rPr/>
              <a:t> </a:t>
            </a:r>
            <a:r>
              <a:rPr/>
              <a:t>periods</a:t>
            </a:r>
            <a:r>
              <a:rPr/>
              <a:t> </a:t>
            </a:r>
            <a:r>
              <a:rPr/>
              <a:t>(2011-2015</a:t>
            </a:r>
            <a:r>
              <a:rPr/>
              <a:t> </a:t>
            </a:r>
            <a:r>
              <a:rPr/>
              <a:t>(red)</a:t>
            </a:r>
            <a:r>
              <a:rPr/>
              <a:t> </a:t>
            </a:r>
            <a:r>
              <a:rPr/>
              <a:t>and</a:t>
            </a:r>
            <a:r>
              <a:rPr/>
              <a:t> </a:t>
            </a:r>
            <a:r>
              <a:rPr/>
              <a:t>2016-2020</a:t>
            </a:r>
            <a:r>
              <a:rPr/>
              <a:t> </a:t>
            </a:r>
            <a:r>
              <a:rPr/>
              <a:t>(blue)).</a:t>
            </a:r>
          </a:p>
        </p:txBody>
      </p:sp>
      <p:sp>
        <p:nvSpPr>
          <p:cNvPr id="4" name="Slide Number Placeholder 3"/>
          <p:cNvSpPr>
            <a:spLocks noGrp="1"/>
          </p:cNvSpPr>
          <p:nvPr>
            <p:ph type="sldNum" sz="quarter" idx="10"/>
          </p:nvPr>
        </p:nvSpPr>
        <p:spPr/>
        <p:txBody>
          <a:bodyPr/>
          <a:lstStyle/>
          <a:p>
            <a:fld id="{44AB4A0E-53D7-4EA8-B803-B4A612FB66C9}" type="slidenum">
              <a:rPr lang="en-US"/>
              <a:t>18</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a:t>
            </a:r>
            <a:r>
              <a:rPr/>
              <a:t> </a:t>
            </a:r>
            <a:r>
              <a:rPr/>
              <a:t>Stability</a:t>
            </a:r>
            <a:r>
              <a:rPr/>
              <a:t> </a:t>
            </a:r>
            <a:r>
              <a:rPr/>
              <a:t>of</a:t>
            </a:r>
            <a:r>
              <a:rPr/>
              <a:t> </a:t>
            </a:r>
            <a:r>
              <a:rPr/>
              <a:t>risk</a:t>
            </a:r>
            <a:r>
              <a:rPr/>
              <a:t> </a:t>
            </a:r>
            <a:r>
              <a:rPr/>
              <a:t>classification</a:t>
            </a:r>
            <a:r>
              <a:rPr/>
              <a:t> </a:t>
            </a:r>
            <a:r>
              <a:rPr/>
              <a:t>in</a:t>
            </a:r>
            <a:r>
              <a:rPr/>
              <a:t> </a:t>
            </a:r>
            <a:r>
              <a:rPr/>
              <a:t>Zambia</a:t>
            </a:r>
            <a:r>
              <a:rPr/>
              <a:t> </a:t>
            </a:r>
            <a:r>
              <a:rPr/>
              <a:t>across</a:t>
            </a:r>
            <a:r>
              <a:rPr/>
              <a:t> </a:t>
            </a:r>
            <a:r>
              <a:rPr/>
              <a:t>2011-2010</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stability</a:t>
            </a:r>
            <a:r>
              <a:rPr/>
              <a:t> </a:t>
            </a:r>
            <a:r>
              <a:rPr/>
              <a:t>of</a:t>
            </a:r>
            <a:r>
              <a:rPr/>
              <a:t> </a:t>
            </a:r>
            <a:r>
              <a:rPr/>
              <a:t>cholera</a:t>
            </a:r>
            <a:r>
              <a:rPr/>
              <a:t> </a:t>
            </a:r>
            <a:r>
              <a:rPr/>
              <a:t>risk</a:t>
            </a:r>
            <a:r>
              <a:rPr/>
              <a:t> </a:t>
            </a:r>
            <a:r>
              <a:rPr/>
              <a:t>classification</a:t>
            </a:r>
            <a:r>
              <a:rPr/>
              <a:t> </a:t>
            </a:r>
            <a:r>
              <a:rPr/>
              <a:t>of</a:t>
            </a:r>
            <a:r>
              <a:rPr/>
              <a:t> </a:t>
            </a:r>
            <a:r>
              <a:rPr/>
              <a:t>the</a:t>
            </a:r>
            <a:r>
              <a:rPr/>
              <a:t> </a:t>
            </a:r>
            <a:r>
              <a:rPr/>
              <a:t>second-level</a:t>
            </a:r>
            <a:r>
              <a:rPr/>
              <a:t> </a:t>
            </a:r>
            <a:r>
              <a:rPr/>
              <a:t>administrative</a:t>
            </a:r>
            <a:r>
              <a:rPr/>
              <a:t> </a:t>
            </a:r>
            <a:r>
              <a:rPr/>
              <a:t>districts</a:t>
            </a:r>
            <a:r>
              <a:rPr/>
              <a:t> </a:t>
            </a:r>
            <a:r>
              <a:rPr/>
              <a:t>across</a:t>
            </a:r>
            <a:r>
              <a:rPr/>
              <a:t> </a:t>
            </a:r>
            <a:r>
              <a:rPr/>
              <a:t>2011-2015</a:t>
            </a:r>
            <a:r>
              <a:rPr/>
              <a:t> </a:t>
            </a:r>
            <a:r>
              <a:rPr/>
              <a:t>and</a:t>
            </a:r>
            <a:r>
              <a:rPr/>
              <a:t> </a:t>
            </a:r>
            <a:r>
              <a:rPr/>
              <a:t>2016-2020</a:t>
            </a:r>
            <a:r>
              <a:rPr/>
              <a:t> </a:t>
            </a:r>
            <a:r>
              <a:rPr/>
              <a:t>in</a:t>
            </a:r>
            <a:r>
              <a:rPr/>
              <a:t> </a:t>
            </a:r>
            <a:r>
              <a:rPr/>
              <a:t>Zambia.</a:t>
            </a:r>
            <a:r>
              <a:rPr/>
              <a:t> </a:t>
            </a:r>
            <a:r>
              <a:rPr/>
              <a:t>There</a:t>
            </a:r>
            <a:r>
              <a:rPr/>
              <a:t> </a:t>
            </a:r>
            <a:r>
              <a:rPr/>
              <a:t>are</a:t>
            </a:r>
            <a:r>
              <a:rPr/>
              <a:t> </a:t>
            </a:r>
            <a:r>
              <a:rPr/>
              <a:t>four</a:t>
            </a:r>
            <a:r>
              <a:rPr/>
              <a:t> </a:t>
            </a:r>
            <a:r>
              <a:rPr/>
              <a:t>cholera</a:t>
            </a:r>
            <a:r>
              <a:rPr/>
              <a:t> </a:t>
            </a:r>
            <a:r>
              <a:rPr/>
              <a:t>risk</a:t>
            </a:r>
            <a:r>
              <a:rPr/>
              <a:t> </a:t>
            </a:r>
            <a:r>
              <a:rPr/>
              <a:t>categories,</a:t>
            </a:r>
            <a:r>
              <a:rPr/>
              <a:t> </a:t>
            </a:r>
            <a:r>
              <a:rPr/>
              <a:t>including</a:t>
            </a:r>
            <a:r>
              <a:rPr/>
              <a:t> </a:t>
            </a:r>
            <a:r>
              <a:rPr/>
              <a:t>“</a:t>
            </a:r>
            <a:r>
              <a:rPr/>
              <a:t>sustained</a:t>
            </a:r>
            <a:r>
              <a:rPr/>
              <a:t> </a:t>
            </a:r>
            <a:r>
              <a:rPr/>
              <a:t>high</a:t>
            </a:r>
            <a:r>
              <a:rPr/>
              <a:t> </a:t>
            </a:r>
            <a:r>
              <a:rPr/>
              <a:t>risk</a:t>
            </a:r>
            <a:r>
              <a:rPr/>
              <a:t>”</a:t>
            </a:r>
            <a:r>
              <a:rPr/>
              <a:t> </a:t>
            </a:r>
            <a:r>
              <a:rPr/>
              <a:t>(districts</a:t>
            </a:r>
            <a:r>
              <a:rPr/>
              <a:t> </a:t>
            </a:r>
            <a:r>
              <a:rPr/>
              <a:t>were</a:t>
            </a:r>
            <a:r>
              <a:rPr/>
              <a:t> </a:t>
            </a:r>
            <a:r>
              <a:rPr/>
              <a:t>assigned</a:t>
            </a:r>
            <a:r>
              <a:rPr/>
              <a:t> </a:t>
            </a:r>
            <a:r>
              <a:rPr/>
              <a:t>to</a:t>
            </a:r>
            <a:r>
              <a:rPr/>
              <a:t> </a:t>
            </a:r>
            <a:r>
              <a:rPr/>
              <a:t>a</a:t>
            </a:r>
            <a:r>
              <a:rPr/>
              <a:t> </a:t>
            </a:r>
            <a:r>
              <a:rPr/>
              <a:t>high</a:t>
            </a:r>
            <a:r>
              <a:rPr/>
              <a:t> </a:t>
            </a:r>
            <a:r>
              <a:rPr/>
              <a:t>risk</a:t>
            </a:r>
            <a:r>
              <a:rPr/>
              <a:t> </a:t>
            </a:r>
            <a:r>
              <a:rPr/>
              <a:t>category</a:t>
            </a:r>
            <a:r>
              <a:rPr/>
              <a:t> </a:t>
            </a:r>
            <a:r>
              <a:rPr/>
              <a:t>of</a:t>
            </a:r>
            <a:r>
              <a:rPr/>
              <a:t> </a:t>
            </a:r>
            <a:r>
              <a:rPr/>
              <a:t>&gt;10</a:t>
            </a:r>
            <a:r>
              <a:rPr/>
              <a:t> </a:t>
            </a:r>
            <a:r>
              <a:rPr/>
              <a:t>per</a:t>
            </a:r>
            <a:r>
              <a:rPr/>
              <a:t> </a:t>
            </a:r>
            <a:r>
              <a:rPr/>
              <a:t>100,000</a:t>
            </a:r>
            <a:r>
              <a:rPr/>
              <a:t> </a:t>
            </a:r>
            <a:r>
              <a:rPr/>
              <a:t>in</a:t>
            </a:r>
            <a:r>
              <a:rPr/>
              <a:t> </a:t>
            </a:r>
            <a:r>
              <a:rPr/>
              <a:t>both</a:t>
            </a:r>
            <a:r>
              <a:rPr/>
              <a:t> </a:t>
            </a:r>
            <a:r>
              <a:rPr/>
              <a:t>periods),</a:t>
            </a:r>
            <a:r>
              <a:rPr/>
              <a:t> </a:t>
            </a:r>
            <a:r>
              <a:rPr/>
              <a:t>“</a:t>
            </a:r>
            <a:r>
              <a:rPr/>
              <a:t>history</a:t>
            </a:r>
            <a:r>
              <a:rPr/>
              <a:t> </a:t>
            </a:r>
            <a:r>
              <a:rPr/>
              <a:t>of</a:t>
            </a:r>
            <a:r>
              <a:rPr/>
              <a:t> </a:t>
            </a:r>
            <a:r>
              <a:rPr/>
              <a:t>high</a:t>
            </a:r>
            <a:r>
              <a:rPr/>
              <a:t> </a:t>
            </a:r>
            <a:r>
              <a:rPr/>
              <a:t>risk</a:t>
            </a:r>
            <a:r>
              <a:rPr/>
              <a:t>”</a:t>
            </a:r>
            <a:r>
              <a:rPr/>
              <a:t> </a:t>
            </a:r>
            <a:r>
              <a:rPr/>
              <a:t>(districts</a:t>
            </a:r>
            <a:r>
              <a:rPr/>
              <a:t> </a:t>
            </a:r>
            <a:r>
              <a:rPr/>
              <a:t>were</a:t>
            </a:r>
            <a:r>
              <a:rPr/>
              <a:t> </a:t>
            </a:r>
            <a:r>
              <a:rPr/>
              <a:t>assigned</a:t>
            </a:r>
            <a:r>
              <a:rPr/>
              <a:t> </a:t>
            </a:r>
            <a:r>
              <a:rPr/>
              <a:t>to</a:t>
            </a:r>
            <a:r>
              <a:rPr/>
              <a:t> </a:t>
            </a:r>
            <a:r>
              <a:rPr/>
              <a:t>a</a:t>
            </a:r>
            <a:r>
              <a:rPr/>
              <a:t> </a:t>
            </a:r>
            <a:r>
              <a:rPr/>
              <a:t>high</a:t>
            </a:r>
            <a:r>
              <a:rPr/>
              <a:t> </a:t>
            </a:r>
            <a:r>
              <a:rPr/>
              <a:t>risk</a:t>
            </a:r>
            <a:r>
              <a:rPr/>
              <a:t> </a:t>
            </a:r>
            <a:r>
              <a:rPr/>
              <a:t>category</a:t>
            </a:r>
            <a:r>
              <a:rPr/>
              <a:t> </a:t>
            </a:r>
            <a:r>
              <a:rPr/>
              <a:t>of</a:t>
            </a:r>
            <a:r>
              <a:rPr/>
              <a:t> </a:t>
            </a:r>
            <a:r>
              <a:rPr/>
              <a:t>&gt;10</a:t>
            </a:r>
            <a:r>
              <a:rPr/>
              <a:t> </a:t>
            </a:r>
            <a:r>
              <a:rPr/>
              <a:t>per</a:t>
            </a:r>
            <a:r>
              <a:rPr/>
              <a:t> </a:t>
            </a:r>
            <a:r>
              <a:rPr/>
              <a:t>100,000</a:t>
            </a:r>
            <a:r>
              <a:rPr/>
              <a:t> </a:t>
            </a:r>
            <a:r>
              <a:rPr/>
              <a:t>in</a:t>
            </a:r>
            <a:r>
              <a:rPr/>
              <a:t> </a:t>
            </a:r>
            <a:r>
              <a:rPr/>
              <a:t>exactly</a:t>
            </a:r>
            <a:r>
              <a:rPr/>
              <a:t> </a:t>
            </a:r>
            <a:r>
              <a:rPr/>
              <a:t>one</a:t>
            </a:r>
            <a:r>
              <a:rPr/>
              <a:t> </a:t>
            </a:r>
            <a:r>
              <a:rPr/>
              <a:t>period),</a:t>
            </a:r>
            <a:r>
              <a:rPr/>
              <a:t> </a:t>
            </a:r>
            <a:r>
              <a:rPr/>
              <a:t>“</a:t>
            </a:r>
            <a:r>
              <a:rPr/>
              <a:t>sustained</a:t>
            </a:r>
            <a:r>
              <a:rPr/>
              <a:t> </a:t>
            </a:r>
            <a:r>
              <a:rPr/>
              <a:t>low</a:t>
            </a:r>
            <a:r>
              <a:rPr/>
              <a:t> </a:t>
            </a:r>
            <a:r>
              <a:rPr/>
              <a:t>risk</a:t>
            </a:r>
            <a:r>
              <a:rPr/>
              <a:t>”</a:t>
            </a:r>
            <a:r>
              <a:rPr/>
              <a:t> </a:t>
            </a:r>
            <a:r>
              <a:rPr/>
              <a:t>(districts</a:t>
            </a:r>
            <a:r>
              <a:rPr/>
              <a:t> </a:t>
            </a:r>
            <a:r>
              <a:rPr/>
              <a:t>were</a:t>
            </a:r>
            <a:r>
              <a:rPr/>
              <a:t> </a:t>
            </a:r>
            <a:r>
              <a:rPr/>
              <a:t>assigned</a:t>
            </a:r>
            <a:r>
              <a:rPr/>
              <a:t> </a:t>
            </a:r>
            <a:r>
              <a:rPr/>
              <a:t>to</a:t>
            </a:r>
            <a:r>
              <a:rPr/>
              <a:t> </a:t>
            </a:r>
            <a:r>
              <a:rPr/>
              <a:t>a</a:t>
            </a:r>
            <a:r>
              <a:rPr/>
              <a:t> </a:t>
            </a:r>
            <a:r>
              <a:rPr/>
              <a:t>low</a:t>
            </a:r>
            <a:r>
              <a:rPr/>
              <a:t> </a:t>
            </a:r>
            <a:r>
              <a:rPr/>
              <a:t>risk</a:t>
            </a:r>
            <a:r>
              <a:rPr/>
              <a:t> </a:t>
            </a:r>
            <a:r>
              <a:rPr/>
              <a:t>category</a:t>
            </a:r>
            <a:r>
              <a:rPr/>
              <a:t> </a:t>
            </a:r>
            <a:r>
              <a:rPr/>
              <a:t>of</a:t>
            </a:r>
            <a:r>
              <a:rPr/>
              <a:t> </a:t>
            </a:r>
            <a:r>
              <a:rPr/>
              <a:t>&lt;1</a:t>
            </a:r>
            <a:r>
              <a:rPr/>
              <a:t> </a:t>
            </a:r>
            <a:r>
              <a:rPr/>
              <a:t>per</a:t>
            </a:r>
            <a:r>
              <a:rPr/>
              <a:t> </a:t>
            </a:r>
            <a:r>
              <a:rPr/>
              <a:t>100,000</a:t>
            </a:r>
            <a:r>
              <a:rPr/>
              <a:t> </a:t>
            </a:r>
            <a:r>
              <a:rPr/>
              <a:t>in</a:t>
            </a:r>
            <a:r>
              <a:rPr/>
              <a:t> </a:t>
            </a:r>
            <a:r>
              <a:rPr/>
              <a:t>both</a:t>
            </a:r>
            <a:r>
              <a:rPr/>
              <a:t> </a:t>
            </a:r>
            <a:r>
              <a:rPr/>
              <a:t>periods),</a:t>
            </a:r>
            <a:r>
              <a:rPr/>
              <a:t> </a:t>
            </a:r>
            <a:r>
              <a:rPr/>
              <a:t>and</a:t>
            </a:r>
            <a:r>
              <a:rPr/>
              <a:t> </a:t>
            </a:r>
            <a:r>
              <a:rPr/>
              <a:t>“</a:t>
            </a:r>
            <a:r>
              <a:rPr/>
              <a:t>history</a:t>
            </a:r>
            <a:r>
              <a:rPr/>
              <a:t> </a:t>
            </a:r>
            <a:r>
              <a:rPr/>
              <a:t>of</a:t>
            </a:r>
            <a:r>
              <a:rPr/>
              <a:t> </a:t>
            </a:r>
            <a:r>
              <a:rPr/>
              <a:t>moderate</a:t>
            </a:r>
            <a:r>
              <a:rPr/>
              <a:t> </a:t>
            </a:r>
            <a:r>
              <a:rPr/>
              <a:t>risk</a:t>
            </a:r>
            <a:r>
              <a:rPr/>
              <a:t>”</a:t>
            </a:r>
            <a:r>
              <a:rPr/>
              <a:t> </a:t>
            </a:r>
            <a:r>
              <a:rPr/>
              <a:t>(districts</a:t>
            </a:r>
            <a:r>
              <a:rPr/>
              <a:t> </a:t>
            </a:r>
            <a:r>
              <a:rPr/>
              <a:t>had</a:t>
            </a:r>
            <a:r>
              <a:rPr/>
              <a:t> </a:t>
            </a:r>
            <a:r>
              <a:rPr/>
              <a:t>a</a:t>
            </a:r>
            <a:r>
              <a:rPr/>
              <a:t> </a:t>
            </a:r>
            <a:r>
              <a:rPr/>
              <a:t>moderate</a:t>
            </a:r>
            <a:r>
              <a:rPr/>
              <a:t> </a:t>
            </a:r>
            <a:r>
              <a:rPr/>
              <a:t>risk</a:t>
            </a:r>
            <a:r>
              <a:rPr/>
              <a:t> </a:t>
            </a:r>
            <a:r>
              <a:rPr/>
              <a:t>category</a:t>
            </a:r>
            <a:r>
              <a:rPr/>
              <a:t> </a:t>
            </a:r>
            <a:r>
              <a:rPr/>
              <a:t>of</a:t>
            </a:r>
            <a:r>
              <a:rPr/>
              <a:t> </a:t>
            </a:r>
            <a:r>
              <a:rPr/>
              <a:t>&gt;1</a:t>
            </a:r>
            <a:r>
              <a:rPr/>
              <a:t> </a:t>
            </a:r>
            <a:r>
              <a:rPr/>
              <a:t>and</a:t>
            </a:r>
            <a:r>
              <a:rPr/>
              <a:t> </a:t>
            </a:r>
            <a:r>
              <a:rPr/>
              <a:t>&lt;10</a:t>
            </a:r>
            <a:r>
              <a:rPr/>
              <a:t> </a:t>
            </a:r>
            <a:r>
              <a:rPr/>
              <a:t>per</a:t>
            </a:r>
            <a:r>
              <a:rPr/>
              <a:t> </a:t>
            </a:r>
            <a:r>
              <a:rPr/>
              <a:t>100,000</a:t>
            </a:r>
            <a:r>
              <a:rPr/>
              <a:t> </a:t>
            </a:r>
            <a:r>
              <a:rPr/>
              <a:t>in</a:t>
            </a:r>
            <a:r>
              <a:rPr/>
              <a:t> </a:t>
            </a:r>
            <a:r>
              <a:rPr/>
              <a:t>both</a:t>
            </a:r>
            <a:r>
              <a:rPr/>
              <a:t> </a:t>
            </a:r>
            <a:r>
              <a:rPr/>
              <a:t>periods</a:t>
            </a:r>
            <a:r>
              <a:rPr/>
              <a:t> </a:t>
            </a:r>
            <a:r>
              <a:rPr/>
              <a:t>or</a:t>
            </a:r>
            <a:r>
              <a:rPr/>
              <a:t> </a:t>
            </a:r>
            <a:r>
              <a:rPr/>
              <a:t>a</a:t>
            </a:r>
            <a:r>
              <a:rPr/>
              <a:t> </a:t>
            </a:r>
            <a:r>
              <a:rPr/>
              <a:t>moderate</a:t>
            </a:r>
            <a:r>
              <a:rPr/>
              <a:t> </a:t>
            </a:r>
            <a:r>
              <a:rPr/>
              <a:t>and</a:t>
            </a:r>
            <a:r>
              <a:rPr/>
              <a:t> </a:t>
            </a:r>
            <a:r>
              <a:rPr/>
              <a:t>low</a:t>
            </a:r>
            <a:r>
              <a:rPr/>
              <a:t> </a:t>
            </a:r>
            <a:r>
              <a:rPr/>
              <a:t>risk</a:t>
            </a:r>
            <a:r>
              <a:rPr/>
              <a:t> </a:t>
            </a:r>
            <a:r>
              <a:rPr/>
              <a:t>category</a:t>
            </a:r>
            <a:r>
              <a:rPr/>
              <a:t> </a:t>
            </a:r>
            <a:r>
              <a:rPr/>
              <a:t>in</a:t>
            </a:r>
            <a:r>
              <a:rPr/>
              <a:t> </a:t>
            </a:r>
            <a:r>
              <a:rPr/>
              <a:t>one</a:t>
            </a:r>
            <a:r>
              <a:rPr/>
              <a:t> </a:t>
            </a:r>
            <a:r>
              <a:rPr/>
              <a:t>period</a:t>
            </a:r>
            <a:r>
              <a:rPr/>
              <a:t> </a:t>
            </a:r>
            <a:r>
              <a:rPr/>
              <a:t>each).</a:t>
            </a:r>
            <a:r>
              <a:rPr/>
              <a:t> </a:t>
            </a:r>
            <a:r>
              <a:rPr/>
              <a:t>The</a:t>
            </a:r>
            <a:r>
              <a:rPr/>
              <a:t> </a:t>
            </a:r>
            <a:r>
              <a:rPr/>
              <a:t>color</a:t>
            </a:r>
            <a:r>
              <a:rPr/>
              <a:t> </a:t>
            </a:r>
            <a:r>
              <a:rPr/>
              <a:t>shows</a:t>
            </a:r>
            <a:r>
              <a:rPr/>
              <a:t> </a:t>
            </a:r>
            <a:r>
              <a:rPr/>
              <a:t>the</a:t>
            </a:r>
            <a:r>
              <a:rPr/>
              <a:t> </a:t>
            </a:r>
            <a:r>
              <a:rPr/>
              <a:t>stability</a:t>
            </a:r>
            <a:r>
              <a:rPr/>
              <a:t> </a:t>
            </a:r>
            <a:r>
              <a:rPr/>
              <a:t>of</a:t>
            </a:r>
            <a:r>
              <a:rPr/>
              <a:t> </a:t>
            </a:r>
            <a:r>
              <a:rPr/>
              <a:t>cholera</a:t>
            </a:r>
            <a:r>
              <a:rPr/>
              <a:t> </a:t>
            </a:r>
            <a:r>
              <a:rPr/>
              <a:t>risk</a:t>
            </a:r>
            <a:r>
              <a:rPr/>
              <a:t> </a:t>
            </a:r>
            <a:r>
              <a:rPr/>
              <a:t>category</a:t>
            </a:r>
            <a:r>
              <a:rPr/>
              <a:t> </a:t>
            </a:r>
            <a:r>
              <a:rPr/>
              <a:t>for</a:t>
            </a:r>
            <a:r>
              <a:rPr/>
              <a:t> </a:t>
            </a:r>
            <a:r>
              <a:rPr/>
              <a:t>districts</a:t>
            </a:r>
            <a:r>
              <a:rPr/>
              <a:t> </a:t>
            </a:r>
            <a:r>
              <a:rPr/>
              <a:t>where</a:t>
            </a:r>
            <a:r>
              <a:rPr/>
              <a:t> </a:t>
            </a:r>
            <a:r>
              <a:rPr/>
              <a:t>we</a:t>
            </a:r>
            <a:r>
              <a:rPr/>
              <a:t> </a:t>
            </a:r>
            <a:r>
              <a:rPr/>
              <a:t>have</a:t>
            </a:r>
            <a:r>
              <a:rPr/>
              <a:t> </a:t>
            </a:r>
            <a:r>
              <a:rPr/>
              <a:t>high</a:t>
            </a:r>
            <a:r>
              <a:rPr/>
              <a:t> </a:t>
            </a:r>
            <a:r>
              <a:rPr/>
              <a:t>confidence</a:t>
            </a:r>
            <a:r>
              <a:rPr/>
              <a:t> </a:t>
            </a:r>
            <a:r>
              <a:rPr/>
              <a:t>in</a:t>
            </a:r>
            <a:r>
              <a:rPr/>
              <a:t> </a:t>
            </a:r>
            <a:r>
              <a:rPr/>
              <a:t>assigning</a:t>
            </a:r>
            <a:r>
              <a:rPr/>
              <a:t> </a:t>
            </a:r>
            <a:r>
              <a:rPr/>
              <a:t>them</a:t>
            </a:r>
            <a:r>
              <a:rPr/>
              <a:t> </a:t>
            </a:r>
            <a:r>
              <a:rPr/>
              <a:t>into</a:t>
            </a:r>
            <a:r>
              <a:rPr/>
              <a:t> </a:t>
            </a:r>
            <a:r>
              <a:rPr/>
              <a:t>high</a:t>
            </a:r>
            <a:r>
              <a:rPr/>
              <a:t> </a:t>
            </a:r>
            <a:r>
              <a:rPr/>
              <a:t>or</a:t>
            </a:r>
            <a:r>
              <a:rPr/>
              <a:t> </a:t>
            </a:r>
            <a:r>
              <a:rPr/>
              <a:t>low</a:t>
            </a:r>
            <a:r>
              <a:rPr/>
              <a:t> </a:t>
            </a:r>
            <a:r>
              <a:rPr/>
              <a:t>risk</a:t>
            </a:r>
            <a:r>
              <a:rPr/>
              <a:t> </a:t>
            </a:r>
            <a:r>
              <a:rPr/>
              <a:t>incidence</a:t>
            </a:r>
            <a:r>
              <a:rPr/>
              <a:t> </a:t>
            </a:r>
            <a:r>
              <a:rPr/>
              <a:t>rate</a:t>
            </a:r>
            <a:r>
              <a:rPr/>
              <a:t> </a:t>
            </a:r>
            <a:r>
              <a:rPr/>
              <a:t>categories</a:t>
            </a:r>
            <a:r>
              <a:rPr/>
              <a:t> </a:t>
            </a:r>
            <a:r>
              <a:rPr/>
              <a:t>across</a:t>
            </a:r>
            <a:r>
              <a:rPr/>
              <a:t> </a:t>
            </a:r>
            <a:r>
              <a:rPr/>
              <a:t>2011-2015</a:t>
            </a:r>
            <a:r>
              <a:rPr/>
              <a:t> </a:t>
            </a:r>
            <a:r>
              <a:rPr/>
              <a:t>and</a:t>
            </a:r>
            <a:r>
              <a:rPr/>
              <a:t> </a:t>
            </a:r>
            <a:r>
              <a:rPr/>
              <a:t>2016-2020</a:t>
            </a:r>
            <a:r>
              <a:rPr/>
              <a:t> </a:t>
            </a:r>
            <a:r>
              <a:rPr/>
              <a:t>periods.</a:t>
            </a:r>
            <a:r>
              <a:rPr/>
              <a:t> </a:t>
            </a:r>
            <a:r>
              <a:rPr/>
              <a:t>The</a:t>
            </a:r>
            <a:r>
              <a:rPr/>
              <a:t> </a:t>
            </a:r>
            <a:r>
              <a:rPr/>
              <a:t>names</a:t>
            </a:r>
            <a:r>
              <a:rPr/>
              <a:t> </a:t>
            </a:r>
            <a:r>
              <a:rPr/>
              <a:t>of</a:t>
            </a:r>
            <a:r>
              <a:rPr/>
              <a:t> </a:t>
            </a:r>
            <a:r>
              <a:rPr/>
              <a:t>first-level</a:t>
            </a:r>
            <a:r>
              <a:rPr/>
              <a:t> </a:t>
            </a:r>
            <a:r>
              <a:rPr/>
              <a:t>administrative</a:t>
            </a:r>
            <a:r>
              <a:rPr/>
              <a:t> </a:t>
            </a:r>
            <a:r>
              <a:rPr/>
              <a:t>units</a:t>
            </a:r>
            <a:r>
              <a:rPr/>
              <a:t> </a:t>
            </a:r>
            <a:r>
              <a:rPr/>
              <a:t>are</a:t>
            </a:r>
            <a:r>
              <a:rPr/>
              <a:t> </a:t>
            </a:r>
            <a:r>
              <a:rPr/>
              <a:t>also</a:t>
            </a:r>
            <a:r>
              <a:rPr/>
              <a:t> </a:t>
            </a:r>
            <a:r>
              <a:rPr/>
              <a:t>shown</a:t>
            </a:r>
            <a:r>
              <a:rPr/>
              <a:t> </a:t>
            </a:r>
            <a:r>
              <a:rPr/>
              <a:t>in</a:t>
            </a:r>
            <a:r>
              <a:rPr/>
              <a:t> </a:t>
            </a:r>
            <a:r>
              <a:rPr/>
              <a:t>the</a:t>
            </a:r>
            <a:r>
              <a:rPr/>
              <a:t> </a:t>
            </a:r>
            <a:r>
              <a:rPr/>
              <a:t>maps.</a:t>
            </a:r>
          </a:p>
        </p:txBody>
      </p:sp>
      <p:sp>
        <p:nvSpPr>
          <p:cNvPr id="4" name="Slide Number Placeholder 3"/>
          <p:cNvSpPr>
            <a:spLocks noGrp="1"/>
          </p:cNvSpPr>
          <p:nvPr>
            <p:ph type="sldNum" sz="quarter" idx="10"/>
          </p:nvPr>
        </p:nvSpPr>
        <p:spPr/>
        <p:txBody>
          <a:bodyPr/>
          <a:lstStyle/>
          <a:p>
            <a:fld id="{44AB4A0E-53D7-4EA8-B803-B4A612FB66C9}" type="slidenum">
              <a:rPr lang="en-US"/>
              <a:t>19</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11.</a:t>
            </a:r>
            <a:r>
              <a:rPr/>
              <a:t> </a:t>
            </a:r>
            <a:r>
              <a:rPr/>
              <a:t>Data</a:t>
            </a:r>
            <a:r>
              <a:rPr/>
              <a:t> </a:t>
            </a:r>
            <a:r>
              <a:rPr/>
              <a:t>coverage</a:t>
            </a:r>
            <a:r>
              <a:rPr/>
              <a:t> </a:t>
            </a:r>
            <a:r>
              <a:rPr/>
              <a:t>map</a:t>
            </a:r>
            <a:r>
              <a:rPr/>
              <a:t> </a:t>
            </a:r>
            <a:r>
              <a:rPr/>
              <a:t>across</a:t>
            </a:r>
            <a:r>
              <a:rPr/>
              <a:t> </a:t>
            </a:r>
            <a:r>
              <a:rPr/>
              <a:t>2011-2015</a:t>
            </a:r>
            <a:r>
              <a:rPr/>
              <a:t> </a:t>
            </a:r>
            <a:r>
              <a:rPr/>
              <a:t>to</a:t>
            </a:r>
            <a:r>
              <a:rPr/>
              <a:t> </a:t>
            </a:r>
            <a:r>
              <a:rPr/>
              <a:t>2016-2020</a:t>
            </a:r>
            <a:r>
              <a:rPr/>
              <a:t> </a:t>
            </a:r>
            <a:r>
              <a:rPr/>
              <a:t>in</a:t>
            </a:r>
            <a:r>
              <a:rPr/>
              <a:t> </a:t>
            </a:r>
            <a:r>
              <a:rPr/>
              <a:t>Zambia.</a:t>
            </a:r>
          </a:p>
          <a:p>
            <a:pPr lvl="0" marL="0" indent="0">
              <a:buNone/>
            </a:pPr>
          </a:p>
          <a:p>
            <a:pPr lvl="0" marL="0" indent="0">
              <a:buNone/>
            </a:pPr>
            <a:r>
              <a:rPr/>
              <a:t>These</a:t>
            </a:r>
            <a:r>
              <a:rPr/>
              <a:t> </a:t>
            </a:r>
            <a:r>
              <a:rPr/>
              <a:t>figures</a:t>
            </a:r>
            <a:r>
              <a:rPr/>
              <a:t> </a:t>
            </a:r>
            <a:r>
              <a:rPr/>
              <a:t>show</a:t>
            </a:r>
            <a:r>
              <a:rPr/>
              <a:t> </a:t>
            </a:r>
            <a:r>
              <a:rPr/>
              <a:t>the</a:t>
            </a:r>
            <a:r>
              <a:rPr/>
              <a:t> </a:t>
            </a:r>
            <a:r>
              <a:rPr/>
              <a:t>smallest</a:t>
            </a:r>
            <a:r>
              <a:rPr/>
              <a:t> </a:t>
            </a:r>
            <a:r>
              <a:rPr/>
              <a:t>administrative</a:t>
            </a:r>
            <a:r>
              <a:rPr/>
              <a:t> </a:t>
            </a:r>
            <a:r>
              <a:rPr/>
              <a:t>level</a:t>
            </a:r>
            <a:r>
              <a:rPr/>
              <a:t> </a:t>
            </a:r>
            <a:r>
              <a:rPr/>
              <a:t>(color)</a:t>
            </a:r>
            <a:r>
              <a:rPr/>
              <a:t> </a:t>
            </a:r>
            <a:r>
              <a:rPr/>
              <a:t>where</a:t>
            </a:r>
            <a:r>
              <a:rPr/>
              <a:t> </a:t>
            </a:r>
            <a:r>
              <a:rPr/>
              <a:t>at</a:t>
            </a:r>
            <a:r>
              <a:rPr/>
              <a:t> </a:t>
            </a:r>
            <a:r>
              <a:rPr/>
              <a:t>least</a:t>
            </a:r>
            <a:r>
              <a:rPr/>
              <a:t> </a:t>
            </a:r>
            <a:r>
              <a:rPr/>
              <a:t>one</a:t>
            </a:r>
            <a:r>
              <a:rPr/>
              <a:t> </a:t>
            </a:r>
            <a:r>
              <a:rPr/>
              <a:t>observation</a:t>
            </a:r>
            <a:r>
              <a:rPr/>
              <a:t> </a:t>
            </a:r>
            <a:r>
              <a:rPr/>
              <a:t>was</a:t>
            </a:r>
            <a:r>
              <a:rPr/>
              <a:t> </a:t>
            </a:r>
            <a:r>
              <a:rPr/>
              <a:t>reported</a:t>
            </a:r>
            <a:r>
              <a:rPr/>
              <a:t> </a:t>
            </a:r>
            <a:r>
              <a:rPr/>
              <a:t>in</a:t>
            </a:r>
            <a:r>
              <a:rPr/>
              <a:t> </a:t>
            </a:r>
            <a:r>
              <a:rPr/>
              <a:t>2011-2015</a:t>
            </a:r>
            <a:r>
              <a:rPr/>
              <a:t> </a:t>
            </a:r>
            <a:r>
              <a:rPr/>
              <a:t>(left)</a:t>
            </a:r>
            <a:r>
              <a:rPr/>
              <a:t> </a:t>
            </a:r>
            <a:r>
              <a:rPr/>
              <a:t>and</a:t>
            </a:r>
            <a:r>
              <a:rPr/>
              <a:t> </a:t>
            </a:r>
            <a:r>
              <a:rPr/>
              <a:t>2016-2020</a:t>
            </a:r>
            <a:r>
              <a:rPr/>
              <a:t> </a:t>
            </a:r>
            <a:r>
              <a:rPr/>
              <a:t>(right).</a:t>
            </a:r>
          </a:p>
        </p:txBody>
      </p:sp>
      <p:sp>
        <p:nvSpPr>
          <p:cNvPr id="4" name="Slide Number Placeholder 3"/>
          <p:cNvSpPr>
            <a:spLocks noGrp="1"/>
          </p:cNvSpPr>
          <p:nvPr>
            <p:ph type="sldNum" sz="quarter" idx="10"/>
          </p:nvPr>
        </p:nvSpPr>
        <p:spPr/>
        <p:txBody>
          <a:bodyPr/>
          <a:lstStyle/>
          <a:p>
            <a:fld id="{44AB4A0E-53D7-4EA8-B803-B4A612FB66C9}" type="slidenum">
              <a:rPr lang="en-US"/>
              <a:t>21</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2.</a:t>
            </a:r>
            <a:r>
              <a:rPr/>
              <a:t> </a:t>
            </a:r>
            <a:r>
              <a:rPr/>
              <a:t>Number</a:t>
            </a:r>
            <a:r>
              <a:rPr/>
              <a:t> </a:t>
            </a:r>
            <a:r>
              <a:rPr/>
              <a:t>of</a:t>
            </a:r>
            <a:r>
              <a:rPr/>
              <a:t> </a:t>
            </a:r>
            <a:r>
              <a:rPr/>
              <a:t>data</a:t>
            </a:r>
            <a:r>
              <a:rPr/>
              <a:t> </a:t>
            </a:r>
            <a:r>
              <a:rPr/>
              <a:t>points</a:t>
            </a:r>
            <a:r>
              <a:rPr/>
              <a:t> </a:t>
            </a:r>
            <a:r>
              <a:rPr/>
              <a:t>by</a:t>
            </a:r>
            <a:r>
              <a:rPr/>
              <a:t> </a:t>
            </a:r>
            <a:r>
              <a:rPr/>
              <a:t>year</a:t>
            </a:r>
            <a:r>
              <a:rPr/>
              <a:t> </a:t>
            </a:r>
            <a:r>
              <a:rPr/>
              <a:t>for</a:t>
            </a:r>
            <a:r>
              <a:rPr/>
              <a:t> </a:t>
            </a:r>
            <a:r>
              <a:rPr/>
              <a:t>Zambia</a:t>
            </a:r>
            <a:r>
              <a:rPr/>
              <a:t> </a:t>
            </a:r>
            <a:r>
              <a:rPr/>
              <a:t>This</a:t>
            </a:r>
            <a:r>
              <a:rPr/>
              <a:t> </a:t>
            </a:r>
            <a:r>
              <a:rPr/>
              <a:t>table</a:t>
            </a:r>
            <a:r>
              <a:rPr/>
              <a:t> </a:t>
            </a:r>
            <a:r>
              <a:rPr/>
              <a:t>summarizes</a:t>
            </a:r>
            <a:r>
              <a:rPr/>
              <a:t> </a:t>
            </a:r>
            <a:r>
              <a:rPr/>
              <a:t>the</a:t>
            </a:r>
            <a:r>
              <a:rPr/>
              <a:t> </a:t>
            </a:r>
            <a:r>
              <a:rPr/>
              <a:t>number</a:t>
            </a:r>
            <a:r>
              <a:rPr/>
              <a:t> </a:t>
            </a:r>
            <a:r>
              <a:rPr/>
              <a:t>of</a:t>
            </a:r>
            <a:r>
              <a:rPr/>
              <a:t> </a:t>
            </a:r>
            <a:r>
              <a:rPr/>
              <a:t>data</a:t>
            </a:r>
            <a:r>
              <a:rPr/>
              <a:t> </a:t>
            </a:r>
            <a:r>
              <a:rPr/>
              <a:t>points</a:t>
            </a:r>
            <a:r>
              <a:rPr/>
              <a:t> </a:t>
            </a:r>
            <a:r>
              <a:rPr/>
              <a:t>(observations)</a:t>
            </a:r>
            <a:r>
              <a:rPr/>
              <a:t> </a:t>
            </a:r>
            <a:r>
              <a:rPr/>
              <a:t>for</a:t>
            </a:r>
            <a:r>
              <a:rPr/>
              <a:t> </a:t>
            </a:r>
            <a:r>
              <a:rPr/>
              <a:t>each</a:t>
            </a:r>
            <a:r>
              <a:rPr/>
              <a:t> </a:t>
            </a:r>
            <a:r>
              <a:rPr/>
              <a:t>year</a:t>
            </a:r>
            <a:r>
              <a:rPr/>
              <a:t> </a:t>
            </a:r>
            <a:r>
              <a:rPr/>
              <a:t>covered</a:t>
            </a:r>
            <a:r>
              <a:rPr/>
              <a:t> </a:t>
            </a:r>
            <a:r>
              <a:rPr/>
              <a:t>by</a:t>
            </a:r>
            <a:r>
              <a:rPr/>
              <a:t> </a:t>
            </a:r>
            <a:r>
              <a:rPr/>
              <a:t>national,</a:t>
            </a:r>
            <a:r>
              <a:rPr/>
              <a:t> </a:t>
            </a:r>
            <a:r>
              <a:rPr/>
              <a:t>first-level</a:t>
            </a:r>
            <a:r>
              <a:rPr/>
              <a:t> </a:t>
            </a:r>
            <a:r>
              <a:rPr/>
              <a:t>administrative</a:t>
            </a:r>
            <a:r>
              <a:rPr/>
              <a:t> </a:t>
            </a:r>
            <a:r>
              <a:rPr/>
              <a:t>units</a:t>
            </a:r>
            <a:r>
              <a:rPr/>
              <a:t> </a:t>
            </a:r>
            <a:r>
              <a:rPr/>
              <a:t>and</a:t>
            </a:r>
            <a:r>
              <a:rPr/>
              <a:t> </a:t>
            </a:r>
            <a:r>
              <a:rPr/>
              <a:t>second-level</a:t>
            </a:r>
            <a:r>
              <a:rPr/>
              <a:t> </a:t>
            </a:r>
            <a:r>
              <a:rPr/>
              <a:t>administrative</a:t>
            </a:r>
            <a:r>
              <a:rPr/>
              <a:t> </a:t>
            </a:r>
            <a:r>
              <a:rPr/>
              <a:t>units.</a:t>
            </a:r>
          </a:p>
        </p:txBody>
      </p:sp>
      <p:sp>
        <p:nvSpPr>
          <p:cNvPr id="4" name="Slide Number Placeholder 3"/>
          <p:cNvSpPr>
            <a:spLocks noGrp="1"/>
          </p:cNvSpPr>
          <p:nvPr>
            <p:ph type="sldNum" sz="quarter" idx="10"/>
          </p:nvPr>
        </p:nvSpPr>
        <p:spPr/>
        <p:txBody>
          <a:bodyPr/>
          <a:lstStyle/>
          <a:p>
            <a:fld id="{44AB4A0E-53D7-4EA8-B803-B4A612FB66C9}" type="slidenum">
              <a:rPr lang="en-US"/>
              <a:t>22</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12.</a:t>
            </a:r>
            <a:r>
              <a:rPr/>
              <a:t> </a:t>
            </a:r>
            <a:r>
              <a:rPr/>
              <a:t>Observed</a:t>
            </a:r>
            <a:r>
              <a:rPr/>
              <a:t> </a:t>
            </a:r>
            <a:r>
              <a:rPr/>
              <a:t>cases</a:t>
            </a:r>
            <a:r>
              <a:rPr/>
              <a:t> </a:t>
            </a:r>
            <a:r>
              <a:rPr/>
              <a:t>versus</a:t>
            </a:r>
            <a:r>
              <a:rPr/>
              <a:t> </a:t>
            </a:r>
            <a:r>
              <a:rPr/>
              <a:t>modeled</a:t>
            </a:r>
            <a:r>
              <a:rPr/>
              <a:t> </a:t>
            </a:r>
            <a:r>
              <a:rPr/>
              <a:t>cases</a:t>
            </a:r>
            <a:r>
              <a:rPr/>
              <a:t> </a:t>
            </a:r>
            <a:r>
              <a:rPr/>
              <a:t>across</a:t>
            </a:r>
            <a:r>
              <a:rPr/>
              <a:t> </a:t>
            </a:r>
            <a:r>
              <a:rPr/>
              <a:t>2011-2015</a:t>
            </a:r>
            <a:r>
              <a:rPr/>
              <a:t> </a:t>
            </a:r>
            <a:r>
              <a:rPr/>
              <a:t>and</a:t>
            </a:r>
            <a:r>
              <a:rPr/>
              <a:t> </a:t>
            </a:r>
            <a:r>
              <a:rPr/>
              <a:t>2016-2020.</a:t>
            </a:r>
          </a:p>
          <a:p>
            <a:pPr lvl="0" marL="0" indent="0">
              <a:buNone/>
            </a:pPr>
          </a:p>
          <a:p>
            <a:pPr lvl="0" marL="0" indent="0">
              <a:buNone/>
            </a:pPr>
            <a:r>
              <a:rPr/>
              <a:t>Model</a:t>
            </a:r>
            <a:r>
              <a:rPr/>
              <a:t> </a:t>
            </a:r>
            <a:r>
              <a:rPr/>
              <a:t>validation</a:t>
            </a:r>
            <a:r>
              <a:rPr/>
              <a:t> </a:t>
            </a:r>
            <a:r>
              <a:rPr/>
              <a:t>for</a:t>
            </a:r>
            <a:r>
              <a:rPr/>
              <a:t> </a:t>
            </a:r>
            <a:r>
              <a:rPr/>
              <a:t>full</a:t>
            </a:r>
            <a:r>
              <a:rPr/>
              <a:t> </a:t>
            </a:r>
            <a:r>
              <a:rPr/>
              <a:t>(not</a:t>
            </a:r>
            <a:r>
              <a:rPr/>
              <a:t> </a:t>
            </a:r>
            <a:r>
              <a:rPr/>
              <a:t>time-censored)</a:t>
            </a:r>
            <a:r>
              <a:rPr/>
              <a:t> </a:t>
            </a:r>
            <a:r>
              <a:rPr/>
              <a:t>observations</a:t>
            </a:r>
            <a:r>
              <a:rPr/>
              <a:t> </a:t>
            </a:r>
            <a:r>
              <a:rPr/>
              <a:t>at</a:t>
            </a:r>
            <a:r>
              <a:rPr/>
              <a:t> </a:t>
            </a:r>
            <a:r>
              <a:rPr/>
              <a:t>the</a:t>
            </a:r>
            <a:r>
              <a:rPr/>
              <a:t> </a:t>
            </a:r>
            <a:r>
              <a:rPr/>
              <a:t>country,</a:t>
            </a:r>
            <a:r>
              <a:rPr/>
              <a:t> </a:t>
            </a:r>
            <a:r>
              <a:rPr/>
              <a:t>admin</a:t>
            </a:r>
            <a:r>
              <a:rPr/>
              <a:t> </a:t>
            </a:r>
            <a:r>
              <a:rPr/>
              <a:t>1,</a:t>
            </a:r>
            <a:r>
              <a:rPr/>
              <a:t> </a:t>
            </a:r>
            <a:r>
              <a:rPr/>
              <a:t>and</a:t>
            </a:r>
            <a:r>
              <a:rPr/>
              <a:t> </a:t>
            </a:r>
            <a:r>
              <a:rPr/>
              <a:t>admin</a:t>
            </a:r>
            <a:r>
              <a:rPr/>
              <a:t> </a:t>
            </a:r>
            <a:r>
              <a:rPr/>
              <a:t>2</a:t>
            </a:r>
            <a:r>
              <a:rPr/>
              <a:t> </a:t>
            </a:r>
            <a:r>
              <a:rPr/>
              <a:t>level</a:t>
            </a:r>
            <a:r>
              <a:rPr/>
              <a:t> </a:t>
            </a:r>
            <a:r>
              <a:rPr/>
              <a:t>for</a:t>
            </a:r>
            <a:r>
              <a:rPr/>
              <a:t> </a:t>
            </a:r>
            <a:r>
              <a:rPr/>
              <a:t>the</a:t>
            </a:r>
            <a:r>
              <a:rPr/>
              <a:t> </a:t>
            </a:r>
            <a:r>
              <a:rPr/>
              <a:t>two</a:t>
            </a:r>
            <a:r>
              <a:rPr/>
              <a:t> </a:t>
            </a:r>
            <a:r>
              <a:rPr/>
              <a:t>periods</a:t>
            </a:r>
            <a:r>
              <a:rPr/>
              <a:t> </a:t>
            </a:r>
            <a:r>
              <a:rPr/>
              <a:t>on</a:t>
            </a:r>
            <a:r>
              <a:rPr/>
              <a:t> </a:t>
            </a:r>
            <a:r>
              <a:rPr/>
              <a:t>the</a:t>
            </a:r>
            <a:r>
              <a:rPr/>
              <a:t> </a:t>
            </a:r>
            <a:r>
              <a:rPr/>
              <a:t>log</a:t>
            </a:r>
            <a:r>
              <a:rPr/>
              <a:t> </a:t>
            </a:r>
            <a:r>
              <a:rPr/>
              <a:t>scale.</a:t>
            </a:r>
            <a:r>
              <a:rPr/>
              <a:t> </a:t>
            </a:r>
            <a:r>
              <a:rPr/>
              <a:t>Modeled</a:t>
            </a:r>
            <a:r>
              <a:rPr/>
              <a:t> </a:t>
            </a:r>
            <a:r>
              <a:rPr/>
              <a:t>case</a:t>
            </a:r>
            <a:r>
              <a:rPr/>
              <a:t> </a:t>
            </a:r>
            <a:r>
              <a:rPr/>
              <a:t>estimates</a:t>
            </a:r>
            <a:r>
              <a:rPr/>
              <a:t> </a:t>
            </a:r>
            <a:r>
              <a:rPr/>
              <a:t>show</a:t>
            </a:r>
            <a:r>
              <a:rPr/>
              <a:t> </a:t>
            </a:r>
            <a:r>
              <a:rPr/>
              <a:t>the</a:t>
            </a:r>
            <a:r>
              <a:rPr/>
              <a:t> </a:t>
            </a:r>
            <a:r>
              <a:rPr/>
              <a:t>mean</a:t>
            </a:r>
            <a:r>
              <a:rPr/>
              <a:t> </a:t>
            </a:r>
            <a:r>
              <a:rPr/>
              <a:t>(point)</a:t>
            </a:r>
            <a:r>
              <a:rPr/>
              <a:t> </a:t>
            </a:r>
            <a:r>
              <a:rPr/>
              <a:t>and</a:t>
            </a:r>
            <a:r>
              <a:rPr/>
              <a:t> </a:t>
            </a:r>
            <a:r>
              <a:rPr/>
              <a:t>95%</a:t>
            </a:r>
            <a:r>
              <a:rPr/>
              <a:t> </a:t>
            </a:r>
            <a:r>
              <a:rPr/>
              <a:t>prediction</a:t>
            </a:r>
            <a:r>
              <a:rPr/>
              <a:t> </a:t>
            </a:r>
            <a:r>
              <a:rPr/>
              <a:t>interval</a:t>
            </a:r>
            <a:r>
              <a:rPr/>
              <a:t> </a:t>
            </a:r>
            <a:r>
              <a:rPr/>
              <a:t>(line).</a:t>
            </a:r>
            <a:r>
              <a:rPr/>
              <a:t> </a:t>
            </a:r>
            <a:r>
              <a:rPr/>
              <a:t>The</a:t>
            </a:r>
            <a:r>
              <a:rPr/>
              <a:t> </a:t>
            </a:r>
            <a:r>
              <a:rPr/>
              <a:t>model</a:t>
            </a:r>
            <a:r>
              <a:rPr/>
              <a:t> </a:t>
            </a:r>
            <a:r>
              <a:rPr/>
              <a:t>fits</a:t>
            </a:r>
            <a:r>
              <a:rPr/>
              <a:t> </a:t>
            </a:r>
            <a:r>
              <a:rPr/>
              <a:t>the</a:t>
            </a:r>
            <a:r>
              <a:rPr/>
              <a:t> </a:t>
            </a:r>
            <a:r>
              <a:rPr/>
              <a:t>data</a:t>
            </a:r>
            <a:r>
              <a:rPr/>
              <a:t> </a:t>
            </a:r>
            <a:r>
              <a:rPr/>
              <a:t>well</a:t>
            </a:r>
            <a:r>
              <a:rPr/>
              <a:t> </a:t>
            </a:r>
            <a:r>
              <a:rPr/>
              <a:t>if</a:t>
            </a:r>
            <a:r>
              <a:rPr/>
              <a:t> </a:t>
            </a:r>
            <a:r>
              <a:rPr/>
              <a:t>the</a:t>
            </a:r>
            <a:r>
              <a:rPr/>
              <a:t> </a:t>
            </a:r>
            <a:r>
              <a:rPr/>
              <a:t>prediction</a:t>
            </a:r>
            <a:r>
              <a:rPr/>
              <a:t> </a:t>
            </a:r>
            <a:r>
              <a:rPr/>
              <a:t>interval</a:t>
            </a:r>
            <a:r>
              <a:rPr/>
              <a:t> </a:t>
            </a:r>
            <a:r>
              <a:rPr/>
              <a:t>crosses</a:t>
            </a:r>
            <a:r>
              <a:rPr/>
              <a:t> </a:t>
            </a:r>
            <a:r>
              <a:rPr/>
              <a:t>the</a:t>
            </a:r>
            <a:r>
              <a:rPr/>
              <a:t> </a:t>
            </a:r>
            <a:r>
              <a:rPr/>
              <a:t>one-to-one</a:t>
            </a:r>
            <a:r>
              <a:rPr/>
              <a:t> </a:t>
            </a:r>
            <a:r>
              <a:rPr/>
              <a:t>diagonal</a:t>
            </a:r>
            <a:r>
              <a:rPr/>
              <a:t> </a:t>
            </a:r>
            <a:r>
              <a:rPr/>
              <a:t>line</a:t>
            </a:r>
            <a:r>
              <a:rPr/>
              <a:t> </a:t>
            </a:r>
            <a:r>
              <a:rPr/>
              <a:t>for</a:t>
            </a:r>
            <a:r>
              <a:rPr/>
              <a:t> </a:t>
            </a:r>
            <a:r>
              <a:rPr/>
              <a:t>95%</a:t>
            </a:r>
            <a:r>
              <a:rPr/>
              <a:t> </a:t>
            </a:r>
            <a:r>
              <a:rPr/>
              <a:t>of</a:t>
            </a:r>
            <a:r>
              <a:rPr/>
              <a:t> </a:t>
            </a:r>
            <a:r>
              <a:rPr/>
              <a:t>the</a:t>
            </a:r>
            <a:r>
              <a:rPr/>
              <a:t> </a:t>
            </a:r>
            <a:r>
              <a:rPr/>
              <a:t>observations.”</a:t>
            </a:r>
          </a:p>
        </p:txBody>
      </p:sp>
      <p:sp>
        <p:nvSpPr>
          <p:cNvPr id="4" name="Slide Number Placeholder 3"/>
          <p:cNvSpPr>
            <a:spLocks noGrp="1"/>
          </p:cNvSpPr>
          <p:nvPr>
            <p:ph type="sldNum" sz="quarter" idx="10"/>
          </p:nvPr>
        </p:nvSpPr>
        <p:spPr/>
        <p:txBody>
          <a:bodyPr/>
          <a:lstStyle/>
          <a:p>
            <a:fld id="{44AB4A0E-53D7-4EA8-B803-B4A612FB66C9}" type="slidenum">
              <a:rPr lang="en-US"/>
              <a:t>25</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a:t>
            </a:r>
            <a:r>
              <a:rPr/>
              <a:t> </a:t>
            </a:r>
            <a:r>
              <a:rPr/>
              <a:t>Changes</a:t>
            </a:r>
            <a:r>
              <a:rPr/>
              <a:t> </a:t>
            </a:r>
            <a:r>
              <a:rPr/>
              <a:t>in</a:t>
            </a:r>
            <a:r>
              <a:rPr/>
              <a:t> </a:t>
            </a:r>
            <a:r>
              <a:rPr/>
              <a:t>mean</a:t>
            </a:r>
            <a:r>
              <a:rPr/>
              <a:t> </a:t>
            </a:r>
            <a:r>
              <a:rPr/>
              <a:t>annual</a:t>
            </a:r>
            <a:r>
              <a:rPr/>
              <a:t> </a:t>
            </a:r>
            <a:r>
              <a:rPr/>
              <a:t>incidence</a:t>
            </a:r>
            <a:r>
              <a:rPr/>
              <a:t> </a:t>
            </a:r>
            <a:r>
              <a:rPr/>
              <a:t>rate</a:t>
            </a:r>
            <a:r>
              <a:rPr/>
              <a:t> </a:t>
            </a:r>
            <a:r>
              <a:rPr/>
              <a:t>(cases</a:t>
            </a:r>
            <a:r>
              <a:rPr/>
              <a:t> </a:t>
            </a:r>
            <a:r>
              <a:rPr/>
              <a:t>per</a:t>
            </a:r>
            <a:r>
              <a:rPr/>
              <a:t> </a:t>
            </a:r>
            <a:r>
              <a:rPr/>
              <a:t>100,000</a:t>
            </a:r>
            <a:r>
              <a:rPr/>
              <a:t> </a:t>
            </a:r>
            <a:r>
              <a:rPr/>
              <a:t>per</a:t>
            </a:r>
            <a:r>
              <a:rPr/>
              <a:t> </a:t>
            </a:r>
            <a:r>
              <a:rPr/>
              <a:t>year)</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changes</a:t>
            </a:r>
            <a:r>
              <a:rPr/>
              <a:t> </a:t>
            </a:r>
            <a:r>
              <a:rPr/>
              <a:t>of</a:t>
            </a:r>
            <a:r>
              <a:rPr/>
              <a:t> </a:t>
            </a:r>
            <a:r>
              <a:rPr/>
              <a:t>mean</a:t>
            </a:r>
            <a:r>
              <a:rPr/>
              <a:t> </a:t>
            </a:r>
            <a:r>
              <a:rPr/>
              <a:t>annual</a:t>
            </a:r>
            <a:r>
              <a:rPr/>
              <a:t> </a:t>
            </a:r>
            <a:r>
              <a:rPr/>
              <a:t>incidence</a:t>
            </a:r>
            <a:r>
              <a:rPr/>
              <a:t> </a:t>
            </a:r>
            <a:r>
              <a:rPr/>
              <a:t>rate</a:t>
            </a:r>
            <a:r>
              <a:rPr/>
              <a:t> </a:t>
            </a:r>
            <a:r>
              <a:rPr/>
              <a:t>(mean</a:t>
            </a:r>
            <a:r>
              <a:rPr/>
              <a:t> </a:t>
            </a:r>
            <a:r>
              <a:rPr/>
              <a:t>suspected</a:t>
            </a:r>
            <a:r>
              <a:rPr/>
              <a:t> </a:t>
            </a:r>
            <a:r>
              <a:rPr/>
              <a:t>cholera</a:t>
            </a:r>
            <a:r>
              <a:rPr/>
              <a:t> </a:t>
            </a:r>
            <a:r>
              <a:rPr/>
              <a:t>cases</a:t>
            </a:r>
            <a:r>
              <a:rPr/>
              <a:t> </a:t>
            </a:r>
            <a:r>
              <a:rPr/>
              <a:t>per</a:t>
            </a:r>
            <a:r>
              <a:rPr/>
              <a:t> </a:t>
            </a:r>
            <a:r>
              <a:rPr/>
              <a:t>100,000</a:t>
            </a:r>
            <a:r>
              <a:rPr/>
              <a:t> </a:t>
            </a:r>
            <a:r>
              <a:rPr/>
              <a:t>per</a:t>
            </a:r>
            <a:r>
              <a:rPr/>
              <a:t> </a:t>
            </a:r>
            <a:r>
              <a:rPr/>
              <a:t>year)</a:t>
            </a:r>
            <a:r>
              <a:rPr/>
              <a:t> </a:t>
            </a:r>
            <a:r>
              <a:rPr/>
              <a:t>between</a:t>
            </a:r>
            <a:r>
              <a:rPr/>
              <a:t> </a:t>
            </a:r>
            <a:r>
              <a:rPr/>
              <a:t>2011-2015</a:t>
            </a:r>
            <a:r>
              <a:rPr/>
              <a:t> </a:t>
            </a:r>
            <a:r>
              <a:rPr/>
              <a:t>and</a:t>
            </a:r>
            <a:r>
              <a:rPr/>
              <a:t> </a:t>
            </a:r>
            <a:r>
              <a:rPr/>
              <a:t>2016-2020</a:t>
            </a:r>
            <a:r>
              <a:rPr/>
              <a:t> </a:t>
            </a:r>
            <a:r>
              <a:rPr/>
              <a:t>at</a:t>
            </a:r>
            <a:r>
              <a:rPr/>
              <a:t> </a:t>
            </a:r>
            <a:r>
              <a:rPr/>
              <a:t>the</a:t>
            </a:r>
            <a:r>
              <a:rPr/>
              <a:t> </a:t>
            </a:r>
            <a:r>
              <a:rPr/>
              <a:t>country</a:t>
            </a:r>
            <a:r>
              <a:rPr/>
              <a:t> </a:t>
            </a:r>
            <a:r>
              <a:rPr/>
              <a:t>and</a:t>
            </a:r>
            <a:r>
              <a:rPr/>
              <a:t> </a:t>
            </a:r>
            <a:r>
              <a:rPr/>
              <a:t>second-administrative</a:t>
            </a:r>
            <a:r>
              <a:rPr/>
              <a:t> </a:t>
            </a:r>
            <a:r>
              <a:rPr/>
              <a:t>levels.</a:t>
            </a:r>
          </a:p>
          <a:p>
            <a:pPr lvl="0" marL="0" indent="0">
              <a:buNone/>
            </a:pPr>
          </a:p>
          <a:p>
            <a:pPr lvl="1">
              <a:buAutoNum type="alphaUcParenR"/>
            </a:pPr>
            <a:r>
              <a:rPr/>
              <a:t>Panel</a:t>
            </a:r>
            <a:r>
              <a:rPr/>
              <a:t> </a:t>
            </a:r>
            <a:r>
              <a:rPr/>
              <a:t>A</a:t>
            </a:r>
            <a:r>
              <a:rPr/>
              <a:t> </a:t>
            </a:r>
            <a:r>
              <a:rPr/>
              <a:t>shows</a:t>
            </a:r>
            <a:r>
              <a:rPr/>
              <a:t> </a:t>
            </a:r>
            <a:r>
              <a:rPr/>
              <a:t>a</a:t>
            </a:r>
            <a:r>
              <a:rPr/>
              <a:t> </a:t>
            </a:r>
            <a:r>
              <a:rPr/>
              <a:t>scatterplot</a:t>
            </a:r>
            <a:r>
              <a:rPr/>
              <a:t> </a:t>
            </a:r>
            <a:r>
              <a:rPr/>
              <a:t>whose</a:t>
            </a:r>
            <a:r>
              <a:rPr/>
              <a:t> </a:t>
            </a:r>
            <a:r>
              <a:rPr/>
              <a:t>y-axis</a:t>
            </a:r>
            <a:r>
              <a:rPr/>
              <a:t> </a:t>
            </a:r>
            <a:r>
              <a:rPr/>
              <a:t>is</a:t>
            </a:r>
            <a:r>
              <a:rPr/>
              <a:t> </a:t>
            </a:r>
            <a:r>
              <a:rPr/>
              <a:t>the</a:t>
            </a:r>
            <a:r>
              <a:rPr/>
              <a:t> </a:t>
            </a:r>
            <a:r>
              <a:rPr/>
              <a:t>mean</a:t>
            </a:r>
            <a:r>
              <a:rPr/>
              <a:t> </a:t>
            </a:r>
            <a:r>
              <a:rPr/>
              <a:t>annual</a:t>
            </a:r>
            <a:r>
              <a:rPr/>
              <a:t> </a:t>
            </a:r>
            <a:r>
              <a:rPr/>
              <a:t>incidence</a:t>
            </a:r>
            <a:r>
              <a:rPr/>
              <a:t> </a:t>
            </a:r>
            <a:r>
              <a:rPr/>
              <a:t>rates</a:t>
            </a:r>
            <a:r>
              <a:rPr/>
              <a:t> </a:t>
            </a:r>
            <a:r>
              <a:rPr/>
              <a:t>in</a:t>
            </a:r>
            <a:r>
              <a:rPr/>
              <a:t> </a:t>
            </a:r>
            <a:r>
              <a:rPr/>
              <a:t>2016-2020</a:t>
            </a:r>
            <a:r>
              <a:rPr/>
              <a:t> </a:t>
            </a:r>
            <a:r>
              <a:rPr/>
              <a:t>and</a:t>
            </a:r>
            <a:r>
              <a:rPr/>
              <a:t> </a:t>
            </a:r>
            <a:r>
              <a:rPr/>
              <a:t>x-axis</a:t>
            </a:r>
            <a:r>
              <a:rPr/>
              <a:t> </a:t>
            </a:r>
            <a:r>
              <a:rPr/>
              <a:t>is</a:t>
            </a:r>
            <a:r>
              <a:rPr/>
              <a:t> </a:t>
            </a:r>
            <a:r>
              <a:rPr/>
              <a:t>the</a:t>
            </a:r>
            <a:r>
              <a:rPr/>
              <a:t> </a:t>
            </a:r>
            <a:r>
              <a:rPr/>
              <a:t>mean</a:t>
            </a:r>
            <a:r>
              <a:rPr/>
              <a:t> </a:t>
            </a:r>
            <a:r>
              <a:rPr/>
              <a:t>annual</a:t>
            </a:r>
            <a:r>
              <a:rPr/>
              <a:t> </a:t>
            </a:r>
            <a:r>
              <a:rPr/>
              <a:t>incidence</a:t>
            </a:r>
            <a:r>
              <a:rPr/>
              <a:t> </a:t>
            </a:r>
            <a:r>
              <a:rPr/>
              <a:t>rates</a:t>
            </a:r>
            <a:r>
              <a:rPr/>
              <a:t> </a:t>
            </a:r>
            <a:r>
              <a:rPr/>
              <a:t>in</a:t>
            </a:r>
            <a:r>
              <a:rPr/>
              <a:t> </a:t>
            </a:r>
            <a:r>
              <a:rPr/>
              <a:t>2011-2015</a:t>
            </a:r>
            <a:r>
              <a:rPr/>
              <a:t> </a:t>
            </a:r>
            <a:r>
              <a:rPr/>
              <a:t>by</a:t>
            </a:r>
            <a:r>
              <a:rPr/>
              <a:t> </a:t>
            </a:r>
            <a:r>
              <a:rPr/>
              <a:t>country</a:t>
            </a:r>
            <a:r>
              <a:rPr/>
              <a:t> </a:t>
            </a:r>
            <a:r>
              <a:rPr/>
              <a:t>(three-letter</a:t>
            </a:r>
            <a:r>
              <a:rPr/>
              <a:t> </a:t>
            </a:r>
            <a:r>
              <a:rPr/>
              <a:t>ISO</a:t>
            </a:r>
            <a:r>
              <a:rPr/>
              <a:t> </a:t>
            </a:r>
            <a:r>
              <a:rPr/>
              <a:t>country</a:t>
            </a:r>
            <a:r>
              <a:rPr/>
              <a:t> </a:t>
            </a:r>
            <a:r>
              <a:rPr/>
              <a:t>code),</a:t>
            </a:r>
            <a:r>
              <a:rPr/>
              <a:t> </a:t>
            </a:r>
            <a:r>
              <a:rPr/>
              <a:t>region(Western</a:t>
            </a:r>
            <a:r>
              <a:rPr/>
              <a:t> </a:t>
            </a:r>
            <a:r>
              <a:rPr/>
              <a:t>Africa</a:t>
            </a:r>
            <a:r>
              <a:rPr/>
              <a:t> </a:t>
            </a:r>
            <a:r>
              <a:rPr/>
              <a:t>(blue),</a:t>
            </a:r>
            <a:r>
              <a:rPr/>
              <a:t> </a:t>
            </a:r>
            <a:r>
              <a:rPr/>
              <a:t>Central</a:t>
            </a:r>
            <a:r>
              <a:rPr/>
              <a:t> </a:t>
            </a:r>
            <a:r>
              <a:rPr/>
              <a:t>Africa</a:t>
            </a:r>
            <a:r>
              <a:rPr/>
              <a:t> </a:t>
            </a:r>
            <a:r>
              <a:rPr/>
              <a:t>(orange),</a:t>
            </a:r>
            <a:r>
              <a:rPr/>
              <a:t> </a:t>
            </a:r>
            <a:r>
              <a:rPr/>
              <a:t>Eastern</a:t>
            </a:r>
            <a:r>
              <a:rPr/>
              <a:t> </a:t>
            </a:r>
            <a:r>
              <a:rPr/>
              <a:t>Africa</a:t>
            </a:r>
            <a:r>
              <a:rPr/>
              <a:t> </a:t>
            </a:r>
            <a:r>
              <a:rPr/>
              <a:t>(pink)</a:t>
            </a:r>
            <a:r>
              <a:rPr/>
              <a:t> </a:t>
            </a:r>
            <a:r>
              <a:rPr/>
              <a:t>and</a:t>
            </a:r>
            <a:r>
              <a:rPr/>
              <a:t> </a:t>
            </a:r>
            <a:r>
              <a:rPr/>
              <a:t>Southern</a:t>
            </a:r>
            <a:r>
              <a:rPr/>
              <a:t> </a:t>
            </a:r>
            <a:r>
              <a:rPr/>
              <a:t>Africa</a:t>
            </a:r>
            <a:r>
              <a:rPr/>
              <a:t> </a:t>
            </a:r>
            <a:r>
              <a:rPr/>
              <a:t>(green))</a:t>
            </a:r>
            <a:r>
              <a:rPr/>
              <a:t> </a:t>
            </a:r>
            <a:r>
              <a:rPr/>
              <a:t>and</a:t>
            </a:r>
            <a:r>
              <a:rPr/>
              <a:t> </a:t>
            </a:r>
            <a:r>
              <a:rPr/>
              <a:t>continent</a:t>
            </a:r>
            <a:r>
              <a:rPr/>
              <a:t> </a:t>
            </a:r>
            <a:r>
              <a:rPr/>
              <a:t>(labeled</a:t>
            </a:r>
            <a:r>
              <a:rPr/>
              <a:t> </a:t>
            </a:r>
            <a:r>
              <a:rPr/>
              <a:t>as</a:t>
            </a:r>
            <a:r>
              <a:rPr/>
              <a:t> </a:t>
            </a:r>
            <a:r>
              <a:rPr/>
              <a:t>“</a:t>
            </a:r>
            <a:r>
              <a:rPr/>
              <a:t>SSA</a:t>
            </a:r>
            <a:r>
              <a:rPr/>
              <a:t>”</a:t>
            </a:r>
            <a:r>
              <a:rPr/>
              <a:t>).</a:t>
            </a:r>
          </a:p>
          <a:p>
            <a:pPr lvl="0" marL="0" indent="0">
              <a:buNone/>
            </a:pPr>
          </a:p>
          <a:p>
            <a:pPr lvl="1">
              <a:buAutoNum type="alphaUcParenR"/>
            </a:pPr>
            <a:r>
              <a:rPr/>
              <a:t>Panel</a:t>
            </a:r>
            <a:r>
              <a:rPr/>
              <a:t> </a:t>
            </a:r>
            <a:r>
              <a:rPr/>
              <a:t>B</a:t>
            </a:r>
            <a:r>
              <a:rPr/>
              <a:t> </a:t>
            </a:r>
            <a:r>
              <a:rPr/>
              <a:t>shows</a:t>
            </a:r>
            <a:r>
              <a:rPr/>
              <a:t> </a:t>
            </a:r>
            <a:r>
              <a:rPr/>
              <a:t>the</a:t>
            </a:r>
            <a:r>
              <a:rPr/>
              <a:t> </a:t>
            </a:r>
            <a:r>
              <a:rPr/>
              <a:t>ratio</a:t>
            </a:r>
            <a:r>
              <a:rPr/>
              <a:t> </a:t>
            </a:r>
            <a:r>
              <a:rPr/>
              <a:t>of</a:t>
            </a:r>
            <a:r>
              <a:rPr/>
              <a:t> </a:t>
            </a:r>
            <a:r>
              <a:rPr/>
              <a:t>mean</a:t>
            </a:r>
            <a:r>
              <a:rPr/>
              <a:t> </a:t>
            </a:r>
            <a:r>
              <a:rPr/>
              <a:t>annual</a:t>
            </a:r>
            <a:r>
              <a:rPr/>
              <a:t> </a:t>
            </a:r>
            <a:r>
              <a:rPr/>
              <a:t>incidence</a:t>
            </a:r>
            <a:r>
              <a:rPr/>
              <a:t> </a:t>
            </a:r>
            <a:r>
              <a:rPr/>
              <a:t>rates</a:t>
            </a:r>
            <a:r>
              <a:rPr/>
              <a:t> </a:t>
            </a:r>
            <a:r>
              <a:rPr/>
              <a:t>in</a:t>
            </a:r>
            <a:r>
              <a:rPr/>
              <a:t> </a:t>
            </a:r>
            <a:r>
              <a:rPr/>
              <a:t>2016-2020</a:t>
            </a:r>
            <a:r>
              <a:rPr/>
              <a:t> </a:t>
            </a:r>
            <a:r>
              <a:rPr/>
              <a:t>relative</a:t>
            </a:r>
            <a:r>
              <a:rPr/>
              <a:t> </a:t>
            </a:r>
            <a:r>
              <a:rPr/>
              <a:t>to</a:t>
            </a:r>
            <a:r>
              <a:rPr/>
              <a:t> </a:t>
            </a:r>
            <a:r>
              <a:rPr/>
              <a:t>2011-2015.</a:t>
            </a:r>
            <a:r>
              <a:rPr/>
              <a:t> </a:t>
            </a:r>
            <a:r>
              <a:rPr/>
              <a:t>Areas</a:t>
            </a:r>
            <a:r>
              <a:rPr/>
              <a:t> </a:t>
            </a:r>
            <a:r>
              <a:rPr/>
              <a:t>filled</a:t>
            </a:r>
            <a:r>
              <a:rPr/>
              <a:t> </a:t>
            </a:r>
            <a:r>
              <a:rPr/>
              <a:t>with</a:t>
            </a:r>
            <a:r>
              <a:rPr/>
              <a:t> </a:t>
            </a:r>
            <a:r>
              <a:rPr/>
              <a:t>red</a:t>
            </a:r>
            <a:r>
              <a:rPr/>
              <a:t> </a:t>
            </a:r>
            <a:r>
              <a:rPr/>
              <a:t>had</a:t>
            </a:r>
            <a:r>
              <a:rPr/>
              <a:t> </a:t>
            </a:r>
            <a:r>
              <a:rPr/>
              <a:t>higher</a:t>
            </a:r>
            <a:r>
              <a:rPr/>
              <a:t> </a:t>
            </a:r>
            <a:r>
              <a:rPr/>
              <a:t>mean</a:t>
            </a:r>
            <a:r>
              <a:rPr/>
              <a:t> </a:t>
            </a:r>
            <a:r>
              <a:rPr/>
              <a:t>rates</a:t>
            </a:r>
            <a:r>
              <a:rPr/>
              <a:t> </a:t>
            </a:r>
            <a:r>
              <a:rPr/>
              <a:t>in</a:t>
            </a:r>
            <a:r>
              <a:rPr/>
              <a:t> </a:t>
            </a:r>
            <a:r>
              <a:rPr/>
              <a:t>2016-2020</a:t>
            </a:r>
            <a:r>
              <a:rPr/>
              <a:t> </a:t>
            </a:r>
            <a:r>
              <a:rPr/>
              <a:t>compared</a:t>
            </a:r>
            <a:r>
              <a:rPr/>
              <a:t> </a:t>
            </a:r>
            <a:r>
              <a:rPr/>
              <a:t>to</a:t>
            </a:r>
            <a:r>
              <a:rPr/>
              <a:t> </a:t>
            </a:r>
            <a:r>
              <a:rPr/>
              <a:t>2011-2015,</a:t>
            </a:r>
            <a:r>
              <a:rPr/>
              <a:t> </a:t>
            </a:r>
            <a:r>
              <a:rPr/>
              <a:t>and</a:t>
            </a:r>
            <a:r>
              <a:rPr/>
              <a:t> </a:t>
            </a:r>
            <a:r>
              <a:rPr/>
              <a:t>areas</a:t>
            </a:r>
            <a:r>
              <a:rPr/>
              <a:t> </a:t>
            </a:r>
            <a:r>
              <a:rPr/>
              <a:t>filled</a:t>
            </a:r>
            <a:r>
              <a:rPr/>
              <a:t> </a:t>
            </a:r>
            <a:r>
              <a:rPr/>
              <a:t>with</a:t>
            </a:r>
            <a:r>
              <a:rPr/>
              <a:t> </a:t>
            </a:r>
            <a:r>
              <a:rPr/>
              <a:t>blue</a:t>
            </a:r>
            <a:r>
              <a:rPr/>
              <a:t> </a:t>
            </a:r>
            <a:r>
              <a:rPr/>
              <a:t>had</a:t>
            </a:r>
            <a:r>
              <a:rPr/>
              <a:t> </a:t>
            </a:r>
            <a:r>
              <a:rPr/>
              <a:t>lower</a:t>
            </a:r>
            <a:r>
              <a:rPr/>
              <a:t> </a:t>
            </a:r>
            <a:r>
              <a:rPr/>
              <a:t>mean</a:t>
            </a:r>
            <a:r>
              <a:rPr/>
              <a:t> </a:t>
            </a:r>
            <a:r>
              <a:rPr/>
              <a:t>rates</a:t>
            </a:r>
            <a:r>
              <a:rPr/>
              <a:t> </a:t>
            </a:r>
            <a:r>
              <a:rPr/>
              <a:t>in</a:t>
            </a:r>
            <a:r>
              <a:rPr/>
              <a:t> </a:t>
            </a:r>
            <a:r>
              <a:rPr/>
              <a:t>2016-2020</a:t>
            </a:r>
            <a:r>
              <a:rPr/>
              <a:t> </a:t>
            </a:r>
            <a:r>
              <a:rPr/>
              <a:t>compared</a:t>
            </a:r>
            <a:r>
              <a:rPr/>
              <a:t> </a:t>
            </a:r>
            <a:r>
              <a:rPr/>
              <a:t>to</a:t>
            </a:r>
            <a:r>
              <a:rPr/>
              <a:t> </a:t>
            </a:r>
            <a:r>
              <a:rPr/>
              <a:t>2011-2015.</a:t>
            </a:r>
            <a:r>
              <a:rPr/>
              <a:t> </a:t>
            </a:r>
            <a:r>
              <a:rPr/>
              <a:t>Areas</a:t>
            </a:r>
            <a:r>
              <a:rPr/>
              <a:t> </a:t>
            </a:r>
            <a:r>
              <a:rPr/>
              <a:t>filled</a:t>
            </a:r>
            <a:r>
              <a:rPr/>
              <a:t> </a:t>
            </a:r>
            <a:r>
              <a:rPr/>
              <a:t>with</a:t>
            </a:r>
            <a:r>
              <a:rPr/>
              <a:t> </a:t>
            </a:r>
            <a:r>
              <a:rPr/>
              <a:t>white</a:t>
            </a:r>
            <a:r>
              <a:rPr/>
              <a:t> </a:t>
            </a:r>
            <a:r>
              <a:rPr/>
              <a:t>had</a:t>
            </a:r>
            <a:r>
              <a:rPr/>
              <a:t> </a:t>
            </a:r>
            <a:r>
              <a:rPr/>
              <a:t>similar</a:t>
            </a:r>
            <a:r>
              <a:rPr/>
              <a:t> </a:t>
            </a:r>
            <a:r>
              <a:rPr/>
              <a:t>mean</a:t>
            </a:r>
            <a:r>
              <a:rPr/>
              <a:t> </a:t>
            </a:r>
            <a:r>
              <a:rPr/>
              <a:t>rates</a:t>
            </a:r>
            <a:r>
              <a:rPr/>
              <a:t> </a:t>
            </a:r>
            <a:r>
              <a:rPr/>
              <a:t>in</a:t>
            </a:r>
            <a:r>
              <a:rPr/>
              <a:t> </a:t>
            </a:r>
            <a:r>
              <a:rPr/>
              <a:t>2016-2020</a:t>
            </a:r>
            <a:r>
              <a:rPr/>
              <a:t> </a:t>
            </a:r>
            <a:r>
              <a:rPr/>
              <a:t>and</a:t>
            </a:r>
            <a:r>
              <a:rPr/>
              <a:t> </a:t>
            </a:r>
            <a:r>
              <a:rPr/>
              <a:t>2011-2015.</a:t>
            </a:r>
            <a:r>
              <a:rPr/>
              <a:t> </a:t>
            </a:r>
            <a:r>
              <a:rPr/>
              <a:t>Areas</a:t>
            </a:r>
            <a:r>
              <a:rPr/>
              <a:t> </a:t>
            </a:r>
            <a:r>
              <a:rPr/>
              <a:t>outlined</a:t>
            </a:r>
            <a:r>
              <a:rPr/>
              <a:t> </a:t>
            </a:r>
            <a:r>
              <a:rPr/>
              <a:t>in</a:t>
            </a:r>
            <a:r>
              <a:rPr/>
              <a:t> </a:t>
            </a:r>
            <a:r>
              <a:rPr/>
              <a:t>red</a:t>
            </a:r>
            <a:r>
              <a:rPr/>
              <a:t> </a:t>
            </a:r>
            <a:r>
              <a:rPr/>
              <a:t>or</a:t>
            </a:r>
            <a:r>
              <a:rPr/>
              <a:t> </a:t>
            </a:r>
            <a:r>
              <a:rPr/>
              <a:t>blue</a:t>
            </a:r>
            <a:r>
              <a:rPr/>
              <a:t> </a:t>
            </a:r>
            <a:r>
              <a:rPr/>
              <a:t>showed</a:t>
            </a:r>
            <a:r>
              <a:rPr/>
              <a:t> </a:t>
            </a:r>
            <a:r>
              <a:rPr/>
              <a:t>statistically</a:t>
            </a:r>
            <a:r>
              <a:rPr/>
              <a:t> </a:t>
            </a:r>
            <a:r>
              <a:rPr/>
              <a:t>significant</a:t>
            </a:r>
            <a:r>
              <a:rPr/>
              <a:t> </a:t>
            </a:r>
            <a:r>
              <a:rPr/>
              <a:t>increases</a:t>
            </a:r>
            <a:r>
              <a:rPr/>
              <a:t> </a:t>
            </a:r>
            <a:r>
              <a:rPr/>
              <a:t>(red)</a:t>
            </a:r>
            <a:r>
              <a:rPr/>
              <a:t> </a:t>
            </a:r>
            <a:r>
              <a:rPr/>
              <a:t>or</a:t>
            </a:r>
            <a:r>
              <a:rPr/>
              <a:t> </a:t>
            </a:r>
            <a:r>
              <a:rPr/>
              <a:t>decreases</a:t>
            </a:r>
            <a:r>
              <a:rPr/>
              <a:t> </a:t>
            </a:r>
            <a:r>
              <a:rPr/>
              <a:t>(blue)</a:t>
            </a:r>
            <a:r>
              <a:rPr/>
              <a:t> </a:t>
            </a:r>
            <a:r>
              <a:rPr/>
              <a:t>of</a:t>
            </a:r>
            <a:r>
              <a:rPr/>
              <a:t> </a:t>
            </a:r>
            <a:r>
              <a:rPr/>
              <a:t>mean</a:t>
            </a:r>
            <a:r>
              <a:rPr/>
              <a:t> </a:t>
            </a:r>
            <a:r>
              <a:rPr/>
              <a:t>rates</a:t>
            </a:r>
            <a:r>
              <a:rPr/>
              <a:t> </a:t>
            </a:r>
            <a:r>
              <a:rPr/>
              <a:t>in</a:t>
            </a:r>
            <a:r>
              <a:rPr/>
              <a:t> </a:t>
            </a:r>
            <a:r>
              <a:rPr/>
              <a:t>2016-2020</a:t>
            </a:r>
            <a:r>
              <a:rPr/>
              <a:t> </a:t>
            </a:r>
            <a:r>
              <a:rPr/>
              <a:t>relative</a:t>
            </a:r>
            <a:r>
              <a:rPr/>
              <a:t> </a:t>
            </a:r>
            <a:r>
              <a:rPr/>
              <a:t>to</a:t>
            </a:r>
            <a:r>
              <a:rPr/>
              <a:t> </a:t>
            </a:r>
            <a:r>
              <a:rPr/>
              <a:t>2011-2015.</a:t>
            </a:r>
            <a:r>
              <a:rPr/>
              <a:t> </a:t>
            </a:r>
            <a:r>
              <a:rPr/>
              <a:t>Areas</a:t>
            </a:r>
            <a:r>
              <a:rPr/>
              <a:t> </a:t>
            </a:r>
            <a:r>
              <a:rPr/>
              <a:t>outlined</a:t>
            </a:r>
            <a:r>
              <a:rPr/>
              <a:t> </a:t>
            </a:r>
            <a:r>
              <a:rPr/>
              <a:t>in</a:t>
            </a:r>
            <a:r>
              <a:rPr/>
              <a:t> </a:t>
            </a:r>
            <a:r>
              <a:rPr/>
              <a:t>grey</a:t>
            </a:r>
            <a:r>
              <a:rPr/>
              <a:t> </a:t>
            </a:r>
            <a:r>
              <a:rPr/>
              <a:t>represent</a:t>
            </a:r>
            <a:r>
              <a:rPr/>
              <a:t> </a:t>
            </a:r>
            <a:r>
              <a:rPr/>
              <a:t>non-significant</a:t>
            </a:r>
            <a:r>
              <a:rPr/>
              <a:t> </a:t>
            </a:r>
            <a:r>
              <a:rPr/>
              <a:t>differences.</a:t>
            </a:r>
          </a:p>
        </p:txBody>
      </p:sp>
      <p:sp>
        <p:nvSpPr>
          <p:cNvPr id="4" name="Slide Number Placeholder 3"/>
          <p:cNvSpPr>
            <a:spLocks noGrp="1"/>
          </p:cNvSpPr>
          <p:nvPr>
            <p:ph type="sldNum" sz="quarter" idx="10"/>
          </p:nvPr>
        </p:nvSpPr>
        <p:spPr/>
        <p:txBody>
          <a:bodyPr/>
          <a:lstStyle/>
          <a:p>
            <a:fld id="{44AB4A0E-53D7-4EA8-B803-B4A612FB66C9}" type="slidenum">
              <a:rPr lang="en-US"/>
              <a:t>9</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3.</a:t>
            </a:r>
            <a:r>
              <a:rPr/>
              <a:t> </a:t>
            </a:r>
            <a:r>
              <a:rPr/>
              <a:t>Population</a:t>
            </a:r>
            <a:r>
              <a:rPr/>
              <a:t> </a:t>
            </a:r>
            <a:r>
              <a:rPr/>
              <a:t>at</a:t>
            </a:r>
            <a:r>
              <a:rPr/>
              <a:t> </a:t>
            </a:r>
            <a:r>
              <a:rPr/>
              <a:t>risk,</a:t>
            </a:r>
            <a:r>
              <a:rPr/>
              <a:t> </a:t>
            </a:r>
            <a:r>
              <a:rPr/>
              <a:t>2016-2020.</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population</a:t>
            </a:r>
            <a:r>
              <a:rPr/>
              <a:t> </a:t>
            </a:r>
            <a:r>
              <a:rPr/>
              <a:t>(number</a:t>
            </a:r>
            <a:r>
              <a:rPr/>
              <a:t> </a:t>
            </a:r>
            <a:r>
              <a:rPr/>
              <a:t>of</a:t>
            </a:r>
            <a:r>
              <a:rPr/>
              <a:t> </a:t>
            </a:r>
            <a:r>
              <a:rPr/>
              <a:t>people)</a:t>
            </a:r>
            <a:r>
              <a:rPr/>
              <a:t> </a:t>
            </a:r>
            <a:r>
              <a:rPr/>
              <a:t>living</a:t>
            </a:r>
            <a:r>
              <a:rPr/>
              <a:t> </a:t>
            </a:r>
            <a:r>
              <a:rPr/>
              <a:t>in</a:t>
            </a:r>
            <a:r>
              <a:rPr/>
              <a:t> </a:t>
            </a:r>
            <a:r>
              <a:rPr/>
              <a:t>areas</a:t>
            </a:r>
            <a:r>
              <a:rPr/>
              <a:t> </a:t>
            </a:r>
            <a:r>
              <a:rPr/>
              <a:t>according</a:t>
            </a:r>
            <a:r>
              <a:rPr/>
              <a:t> </a:t>
            </a:r>
            <a:r>
              <a:rPr/>
              <a:t>to</a:t>
            </a:r>
            <a:r>
              <a:rPr/>
              <a:t> </a:t>
            </a:r>
            <a:r>
              <a:rPr/>
              <a:t>incidence</a:t>
            </a:r>
            <a:r>
              <a:rPr/>
              <a:t> </a:t>
            </a:r>
            <a:r>
              <a:rPr/>
              <a:t>rate</a:t>
            </a:r>
            <a:r>
              <a:rPr/>
              <a:t> </a:t>
            </a:r>
            <a:r>
              <a:rPr/>
              <a:t>risk</a:t>
            </a:r>
            <a:r>
              <a:rPr/>
              <a:t> </a:t>
            </a:r>
            <a:r>
              <a:rPr/>
              <a:t>categories</a:t>
            </a:r>
            <a:r>
              <a:rPr/>
              <a:t> </a:t>
            </a:r>
            <a:r>
              <a:rPr/>
              <a:t>in</a:t>
            </a:r>
            <a:r>
              <a:rPr/>
              <a:t> </a:t>
            </a:r>
            <a:r>
              <a:rPr/>
              <a:t>2016-2020</a:t>
            </a:r>
            <a:r>
              <a:rPr/>
              <a:t> </a:t>
            </a:r>
            <a:r>
              <a:rPr/>
              <a:t>by</a:t>
            </a:r>
            <a:r>
              <a:rPr/>
              <a:t> </a:t>
            </a:r>
            <a:r>
              <a:rPr/>
              <a:t>region,</a:t>
            </a:r>
            <a:r>
              <a:rPr/>
              <a:t> </a:t>
            </a:r>
            <a:r>
              <a:rPr/>
              <a:t>and</a:t>
            </a:r>
            <a:r>
              <a:rPr/>
              <a:t> </a:t>
            </a:r>
            <a:r>
              <a:rPr/>
              <a:t>second-level</a:t>
            </a:r>
            <a:r>
              <a:rPr/>
              <a:t> </a:t>
            </a:r>
            <a:r>
              <a:rPr/>
              <a:t>administrative</a:t>
            </a:r>
            <a:r>
              <a:rPr/>
              <a:t> </a:t>
            </a:r>
            <a:r>
              <a:rPr/>
              <a:t>unit.</a:t>
            </a:r>
            <a:r>
              <a:rPr/>
              <a:t> </a:t>
            </a:r>
            <a:r>
              <a:rPr/>
              <a:t>There</a:t>
            </a:r>
            <a:r>
              <a:rPr/>
              <a:t> </a:t>
            </a:r>
            <a:r>
              <a:rPr/>
              <a:t>are</a:t>
            </a:r>
            <a:r>
              <a:rPr/>
              <a:t> </a:t>
            </a:r>
            <a:r>
              <a:rPr/>
              <a:t>six</a:t>
            </a:r>
            <a:r>
              <a:rPr/>
              <a:t> </a:t>
            </a:r>
            <a:r>
              <a:rPr/>
              <a:t>incidence</a:t>
            </a:r>
            <a:r>
              <a:rPr/>
              <a:t> </a:t>
            </a:r>
            <a:r>
              <a:rPr/>
              <a:t>rate</a:t>
            </a:r>
            <a:r>
              <a:rPr/>
              <a:t> </a:t>
            </a:r>
            <a:r>
              <a:rPr/>
              <a:t>risk</a:t>
            </a:r>
            <a:r>
              <a:rPr/>
              <a:t> </a:t>
            </a:r>
            <a:r>
              <a:rPr/>
              <a:t>categories</a:t>
            </a:r>
            <a:r>
              <a:rPr/>
              <a:t> </a:t>
            </a:r>
            <a:r>
              <a:rPr/>
              <a:t>from</a:t>
            </a:r>
            <a:r>
              <a:rPr/>
              <a:t> </a:t>
            </a:r>
            <a:r>
              <a:rPr/>
              <a:t>low</a:t>
            </a:r>
            <a:r>
              <a:rPr/>
              <a:t> </a:t>
            </a:r>
            <a:r>
              <a:rPr/>
              <a:t>to</a:t>
            </a:r>
            <a:r>
              <a:rPr/>
              <a:t> </a:t>
            </a:r>
            <a:r>
              <a:rPr/>
              <a:t>high</a:t>
            </a:r>
            <a:r>
              <a:rPr/>
              <a:t> </a:t>
            </a:r>
            <a:r>
              <a:rPr/>
              <a:t>risk,</a:t>
            </a:r>
            <a:r>
              <a:rPr/>
              <a:t> </a:t>
            </a:r>
            <a:r>
              <a:rPr/>
              <a:t>including</a:t>
            </a:r>
            <a:r>
              <a:rPr/>
              <a:t> </a:t>
            </a:r>
            <a:r>
              <a:rPr/>
              <a:t>&lt;1</a:t>
            </a:r>
            <a:r>
              <a:rPr/>
              <a:t> </a:t>
            </a:r>
            <a:r>
              <a:rPr/>
              <a:t>person</a:t>
            </a:r>
            <a:r>
              <a:rPr/>
              <a:t> </a:t>
            </a:r>
            <a:r>
              <a:rPr/>
              <a:t>per</a:t>
            </a:r>
            <a:r>
              <a:rPr/>
              <a:t> </a:t>
            </a:r>
            <a:r>
              <a:rPr/>
              <a:t>100,000</a:t>
            </a:r>
            <a:r>
              <a:rPr/>
              <a:t> </a:t>
            </a:r>
            <a:r>
              <a:rPr/>
              <a:t>population,</a:t>
            </a:r>
            <a:r>
              <a:rPr/>
              <a:t> </a:t>
            </a:r>
            <a:r>
              <a:rPr/>
              <a:t>1-10</a:t>
            </a:r>
            <a:r>
              <a:rPr/>
              <a:t> </a:t>
            </a:r>
            <a:r>
              <a:rPr/>
              <a:t>people</a:t>
            </a:r>
            <a:r>
              <a:rPr/>
              <a:t> </a:t>
            </a:r>
            <a:r>
              <a:rPr/>
              <a:t>per</a:t>
            </a:r>
            <a:r>
              <a:rPr/>
              <a:t> </a:t>
            </a:r>
            <a:r>
              <a:rPr/>
              <a:t>100,000</a:t>
            </a:r>
            <a:r>
              <a:rPr/>
              <a:t> </a:t>
            </a:r>
            <a:r>
              <a:rPr/>
              <a:t>population,</a:t>
            </a:r>
            <a:r>
              <a:rPr/>
              <a:t> </a:t>
            </a:r>
            <a:r>
              <a:rPr/>
              <a:t>10-20</a:t>
            </a:r>
            <a:r>
              <a:rPr/>
              <a:t> </a:t>
            </a:r>
            <a:r>
              <a:rPr/>
              <a:t>people</a:t>
            </a:r>
            <a:r>
              <a:rPr/>
              <a:t> </a:t>
            </a:r>
            <a:r>
              <a:rPr/>
              <a:t>per</a:t>
            </a:r>
            <a:r>
              <a:rPr/>
              <a:t> </a:t>
            </a:r>
            <a:r>
              <a:rPr/>
              <a:t>100,000</a:t>
            </a:r>
            <a:r>
              <a:rPr/>
              <a:t> </a:t>
            </a:r>
            <a:r>
              <a:rPr/>
              <a:t>population,</a:t>
            </a:r>
            <a:r>
              <a:rPr/>
              <a:t> </a:t>
            </a:r>
            <a:r>
              <a:rPr/>
              <a:t>20-50</a:t>
            </a:r>
            <a:r>
              <a:rPr/>
              <a:t> </a:t>
            </a:r>
            <a:r>
              <a:rPr/>
              <a:t>per</a:t>
            </a:r>
            <a:r>
              <a:rPr/>
              <a:t> </a:t>
            </a:r>
            <a:r>
              <a:rPr/>
              <a:t>100,000</a:t>
            </a:r>
            <a:r>
              <a:rPr/>
              <a:t> </a:t>
            </a:r>
            <a:r>
              <a:rPr/>
              <a:t>population,</a:t>
            </a:r>
            <a:r>
              <a:rPr/>
              <a:t> </a:t>
            </a:r>
            <a:r>
              <a:rPr/>
              <a:t>50-100</a:t>
            </a:r>
            <a:r>
              <a:rPr/>
              <a:t> </a:t>
            </a:r>
            <a:r>
              <a:rPr/>
              <a:t>per</a:t>
            </a:r>
            <a:r>
              <a:rPr/>
              <a:t> </a:t>
            </a:r>
            <a:r>
              <a:rPr/>
              <a:t>100,000</a:t>
            </a:r>
            <a:r>
              <a:rPr/>
              <a:t> </a:t>
            </a:r>
            <a:r>
              <a:rPr/>
              <a:t>population,</a:t>
            </a:r>
            <a:r>
              <a:rPr/>
              <a:t> </a:t>
            </a:r>
            <a:r>
              <a:rPr/>
              <a:t>and</a:t>
            </a:r>
            <a:r>
              <a:rPr/>
              <a:t> </a:t>
            </a:r>
            <a:r>
              <a:rPr/>
              <a:t>&gt;100</a:t>
            </a:r>
            <a:r>
              <a:rPr/>
              <a:t> </a:t>
            </a:r>
            <a:r>
              <a:rPr/>
              <a:t>per</a:t>
            </a:r>
            <a:r>
              <a:rPr/>
              <a:t> </a:t>
            </a:r>
            <a:r>
              <a:rPr/>
              <a:t>100,000</a:t>
            </a:r>
            <a:r>
              <a:rPr/>
              <a:t> </a:t>
            </a:r>
            <a:r>
              <a:rPr/>
              <a:t>population.</a:t>
            </a:r>
          </a:p>
          <a:p>
            <a:pPr lvl="0" marL="0" indent="0">
              <a:buNone/>
            </a:pPr>
          </a:p>
          <a:p>
            <a:pPr lvl="1">
              <a:buAutoNum type="alphaUcParenR"/>
            </a:pPr>
            <a:r>
              <a:rPr/>
              <a:t>Panel</a:t>
            </a:r>
            <a:r>
              <a:rPr/>
              <a:t> </a:t>
            </a:r>
            <a:r>
              <a:rPr/>
              <a:t>A</a:t>
            </a:r>
            <a:r>
              <a:rPr/>
              <a:t> </a:t>
            </a:r>
            <a:r>
              <a:rPr/>
              <a:t>shows</a:t>
            </a:r>
            <a:r>
              <a:rPr/>
              <a:t> </a:t>
            </a:r>
            <a:r>
              <a:rPr/>
              <a:t>the</a:t>
            </a:r>
            <a:r>
              <a:rPr/>
              <a:t> </a:t>
            </a:r>
            <a:r>
              <a:rPr/>
              <a:t>population</a:t>
            </a:r>
            <a:r>
              <a:rPr/>
              <a:t> </a:t>
            </a:r>
            <a:r>
              <a:rPr/>
              <a:t>living</a:t>
            </a:r>
            <a:r>
              <a:rPr/>
              <a:t> </a:t>
            </a:r>
            <a:r>
              <a:rPr/>
              <a:t>in</a:t>
            </a:r>
            <a:r>
              <a:rPr/>
              <a:t> </a:t>
            </a:r>
            <a:r>
              <a:rPr/>
              <a:t>the</a:t>
            </a:r>
            <a:r>
              <a:rPr/>
              <a:t> </a:t>
            </a:r>
            <a:r>
              <a:rPr/>
              <a:t>second-level</a:t>
            </a:r>
            <a:r>
              <a:rPr/>
              <a:t> </a:t>
            </a:r>
            <a:r>
              <a:rPr/>
              <a:t>administrative</a:t>
            </a:r>
            <a:r>
              <a:rPr/>
              <a:t> </a:t>
            </a:r>
            <a:r>
              <a:rPr/>
              <a:t>districts,</a:t>
            </a:r>
            <a:r>
              <a:rPr/>
              <a:t> </a:t>
            </a:r>
            <a:r>
              <a:rPr/>
              <a:t>where</a:t>
            </a:r>
            <a:r>
              <a:rPr/>
              <a:t> </a:t>
            </a:r>
            <a:r>
              <a:rPr/>
              <a:t>we</a:t>
            </a:r>
            <a:r>
              <a:rPr/>
              <a:t> </a:t>
            </a:r>
            <a:r>
              <a:rPr/>
              <a:t>have</a:t>
            </a:r>
            <a:r>
              <a:rPr/>
              <a:t> </a:t>
            </a:r>
            <a:r>
              <a:rPr/>
              <a:t>high</a:t>
            </a:r>
            <a:r>
              <a:rPr/>
              <a:t> </a:t>
            </a:r>
            <a:r>
              <a:rPr/>
              <a:t>confidence</a:t>
            </a:r>
            <a:r>
              <a:rPr/>
              <a:t> </a:t>
            </a:r>
            <a:r>
              <a:rPr/>
              <a:t>that</a:t>
            </a:r>
            <a:r>
              <a:rPr/>
              <a:t> </a:t>
            </a:r>
            <a:r>
              <a:rPr/>
              <a:t>at</a:t>
            </a:r>
            <a:r>
              <a:rPr/>
              <a:t> </a:t>
            </a:r>
            <a:r>
              <a:rPr/>
              <a:t>least</a:t>
            </a:r>
            <a:r>
              <a:rPr/>
              <a:t> </a:t>
            </a:r>
            <a:r>
              <a:rPr/>
              <a:t>10%</a:t>
            </a:r>
            <a:r>
              <a:rPr/>
              <a:t> </a:t>
            </a:r>
            <a:r>
              <a:rPr/>
              <a:t>of</a:t>
            </a:r>
            <a:r>
              <a:rPr/>
              <a:t> </a:t>
            </a:r>
            <a:r>
              <a:rPr/>
              <a:t>the</a:t>
            </a:r>
            <a:r>
              <a:rPr/>
              <a:t> </a:t>
            </a:r>
            <a:r>
              <a:rPr/>
              <a:t>population</a:t>
            </a:r>
            <a:r>
              <a:rPr/>
              <a:t> </a:t>
            </a:r>
            <a:r>
              <a:rPr/>
              <a:t>or</a:t>
            </a:r>
            <a:r>
              <a:rPr/>
              <a:t> </a:t>
            </a:r>
            <a:r>
              <a:rPr/>
              <a:t>&gt;100,000</a:t>
            </a:r>
            <a:r>
              <a:rPr/>
              <a:t> </a:t>
            </a:r>
            <a:r>
              <a:rPr/>
              <a:t>people</a:t>
            </a:r>
            <a:r>
              <a:rPr/>
              <a:t> </a:t>
            </a:r>
            <a:r>
              <a:rPr/>
              <a:t>in</a:t>
            </a:r>
            <a:r>
              <a:rPr/>
              <a:t> </a:t>
            </a:r>
            <a:r>
              <a:rPr/>
              <a:t>2020</a:t>
            </a:r>
            <a:r>
              <a:rPr/>
              <a:t> </a:t>
            </a:r>
            <a:r>
              <a:rPr/>
              <a:t>are</a:t>
            </a:r>
            <a:r>
              <a:rPr/>
              <a:t> </a:t>
            </a:r>
            <a:r>
              <a:rPr/>
              <a:t>living</a:t>
            </a:r>
            <a:r>
              <a:rPr/>
              <a:t> </a:t>
            </a:r>
            <a:r>
              <a:rPr/>
              <a:t>in</a:t>
            </a:r>
            <a:r>
              <a:rPr/>
              <a:t> </a:t>
            </a:r>
            <a:r>
              <a:rPr/>
              <a:t>grid</a:t>
            </a:r>
            <a:r>
              <a:rPr/>
              <a:t> </a:t>
            </a:r>
            <a:r>
              <a:rPr/>
              <a:t>cells</a:t>
            </a:r>
            <a:r>
              <a:rPr/>
              <a:t> </a:t>
            </a:r>
            <a:r>
              <a:rPr/>
              <a:t>at</a:t>
            </a:r>
            <a:r>
              <a:rPr/>
              <a:t> </a:t>
            </a:r>
            <a:r>
              <a:rPr/>
              <a:t>or</a:t>
            </a:r>
            <a:r>
              <a:rPr/>
              <a:t> </a:t>
            </a:r>
            <a:r>
              <a:rPr/>
              <a:t>above</a:t>
            </a:r>
            <a:r>
              <a:rPr/>
              <a:t> </a:t>
            </a:r>
            <a:r>
              <a:rPr/>
              <a:t>a</a:t>
            </a:r>
            <a:r>
              <a:rPr/>
              <a:t> </a:t>
            </a:r>
            <a:r>
              <a:rPr/>
              <a:t>2016-2020</a:t>
            </a:r>
            <a:r>
              <a:rPr/>
              <a:t> </a:t>
            </a:r>
            <a:r>
              <a:rPr/>
              <a:t>mean</a:t>
            </a:r>
            <a:r>
              <a:rPr/>
              <a:t> </a:t>
            </a:r>
            <a:r>
              <a:rPr/>
              <a:t>annual</a:t>
            </a:r>
            <a:r>
              <a:rPr/>
              <a:t> </a:t>
            </a:r>
            <a:r>
              <a:rPr/>
              <a:t>incidence</a:t>
            </a:r>
            <a:r>
              <a:rPr/>
              <a:t> </a:t>
            </a:r>
            <a:r>
              <a:rPr/>
              <a:t>rate</a:t>
            </a:r>
            <a:r>
              <a:rPr/>
              <a:t> </a:t>
            </a:r>
            <a:r>
              <a:rPr/>
              <a:t>indicated</a:t>
            </a:r>
            <a:r>
              <a:rPr/>
              <a:t> </a:t>
            </a:r>
            <a:r>
              <a:rPr/>
              <a:t>by</a:t>
            </a:r>
            <a:r>
              <a:rPr/>
              <a:t> </a:t>
            </a:r>
            <a:r>
              <a:rPr/>
              <a:t>the</a:t>
            </a:r>
            <a:r>
              <a:rPr/>
              <a:t> </a:t>
            </a:r>
            <a:r>
              <a:rPr/>
              <a:t>risk</a:t>
            </a:r>
            <a:r>
              <a:rPr/>
              <a:t> </a:t>
            </a:r>
            <a:r>
              <a:rPr/>
              <a:t>category</a:t>
            </a:r>
            <a:r>
              <a:rPr/>
              <a:t> </a:t>
            </a:r>
            <a:r>
              <a:rPr/>
              <a:t>color</a:t>
            </a:r>
            <a:r>
              <a:rPr/>
              <a:t> </a:t>
            </a:r>
            <a:r>
              <a:rPr/>
              <a:t>(e.g.,</a:t>
            </a:r>
            <a:r>
              <a:rPr/>
              <a:t> </a:t>
            </a:r>
            <a:r>
              <a:rPr/>
              <a:t>&gt;100</a:t>
            </a:r>
            <a:r>
              <a:rPr/>
              <a:t> </a:t>
            </a:r>
            <a:r>
              <a:rPr/>
              <a:t>per</a:t>
            </a:r>
            <a:r>
              <a:rPr/>
              <a:t> </a:t>
            </a:r>
            <a:r>
              <a:rPr/>
              <a:t>100,000</a:t>
            </a:r>
            <a:r>
              <a:rPr/>
              <a:t> </a:t>
            </a:r>
            <a:r>
              <a:rPr/>
              <a:t>population,</a:t>
            </a:r>
            <a:r>
              <a:rPr/>
              <a:t> </a:t>
            </a:r>
            <a:r>
              <a:rPr/>
              <a:t>&gt;50-100</a:t>
            </a:r>
            <a:r>
              <a:rPr/>
              <a:t> </a:t>
            </a:r>
            <a:r>
              <a:rPr/>
              <a:t>per</a:t>
            </a:r>
            <a:r>
              <a:rPr/>
              <a:t> </a:t>
            </a:r>
            <a:r>
              <a:rPr/>
              <a:t>100,000</a:t>
            </a:r>
            <a:r>
              <a:rPr/>
              <a:t> </a:t>
            </a:r>
            <a:r>
              <a:rPr/>
              <a:t>population,</a:t>
            </a:r>
            <a:r>
              <a:rPr/>
              <a:t> </a:t>
            </a:r>
            <a:r>
              <a:rPr/>
              <a:t>&gt;20-50</a:t>
            </a:r>
            <a:r>
              <a:rPr/>
              <a:t> </a:t>
            </a:r>
            <a:r>
              <a:rPr/>
              <a:t>per</a:t>
            </a:r>
            <a:r>
              <a:rPr/>
              <a:t> </a:t>
            </a:r>
            <a:r>
              <a:rPr/>
              <a:t>100,000</a:t>
            </a:r>
            <a:r>
              <a:rPr/>
              <a:t> </a:t>
            </a:r>
            <a:r>
              <a:rPr/>
              <a:t>population,</a:t>
            </a:r>
            <a:r>
              <a:rPr/>
              <a:t> </a:t>
            </a:r>
            <a:r>
              <a:rPr/>
              <a:t>etc).</a:t>
            </a:r>
            <a:r>
              <a:rPr/>
              <a:t> </a:t>
            </a:r>
            <a:r>
              <a:rPr/>
              <a:t>Different</a:t>
            </a:r>
            <a:r>
              <a:rPr/>
              <a:t> </a:t>
            </a:r>
            <a:r>
              <a:rPr/>
              <a:t>colors</a:t>
            </a:r>
            <a:r>
              <a:rPr/>
              <a:t> </a:t>
            </a:r>
            <a:r>
              <a:rPr/>
              <a:t>represent</a:t>
            </a:r>
            <a:r>
              <a:rPr/>
              <a:t> </a:t>
            </a:r>
            <a:r>
              <a:rPr/>
              <a:t>different</a:t>
            </a:r>
            <a:r>
              <a:rPr/>
              <a:t> </a:t>
            </a:r>
            <a:r>
              <a:rPr/>
              <a:t>African</a:t>
            </a:r>
            <a:r>
              <a:rPr/>
              <a:t> </a:t>
            </a:r>
            <a:r>
              <a:rPr/>
              <a:t>regions.</a:t>
            </a:r>
          </a:p>
          <a:p>
            <a:pPr lvl="0" marL="0" indent="0">
              <a:buNone/>
            </a:pPr>
          </a:p>
          <a:p>
            <a:pPr lvl="1">
              <a:buAutoNum type="alphaUcParenR"/>
            </a:pPr>
            <a:r>
              <a:rPr/>
              <a:t>Panel</a:t>
            </a:r>
            <a:r>
              <a:rPr/>
              <a:t> </a:t>
            </a:r>
            <a:r>
              <a:rPr/>
              <a:t>B</a:t>
            </a:r>
            <a:r>
              <a:rPr/>
              <a:t> </a:t>
            </a:r>
            <a:r>
              <a:rPr/>
              <a:t>shows</a:t>
            </a:r>
            <a:r>
              <a:rPr/>
              <a:t> </a:t>
            </a:r>
            <a:r>
              <a:rPr/>
              <a:t>the</a:t>
            </a:r>
            <a:r>
              <a:rPr/>
              <a:t> </a:t>
            </a:r>
            <a:r>
              <a:rPr/>
              <a:t>distribution</a:t>
            </a:r>
            <a:r>
              <a:rPr/>
              <a:t> </a:t>
            </a:r>
            <a:r>
              <a:rPr/>
              <a:t>of</a:t>
            </a:r>
            <a:r>
              <a:rPr/>
              <a:t> </a:t>
            </a:r>
            <a:r>
              <a:rPr/>
              <a:t>district-level</a:t>
            </a:r>
            <a:r>
              <a:rPr/>
              <a:t> </a:t>
            </a:r>
            <a:r>
              <a:rPr/>
              <a:t>population</a:t>
            </a:r>
            <a:r>
              <a:rPr/>
              <a:t> </a:t>
            </a:r>
            <a:r>
              <a:rPr/>
              <a:t>living</a:t>
            </a:r>
            <a:r>
              <a:rPr/>
              <a:t> </a:t>
            </a:r>
            <a:r>
              <a:rPr/>
              <a:t>in</a:t>
            </a:r>
            <a:r>
              <a:rPr/>
              <a:t> </a:t>
            </a:r>
            <a:r>
              <a:rPr/>
              <a:t>a</a:t>
            </a:r>
            <a:r>
              <a:rPr/>
              <a:t> </a:t>
            </a:r>
            <a:r>
              <a:rPr/>
              <a:t>given</a:t>
            </a:r>
            <a:r>
              <a:rPr/>
              <a:t> </a:t>
            </a:r>
            <a:r>
              <a:rPr/>
              <a:t>incidence</a:t>
            </a:r>
            <a:r>
              <a:rPr/>
              <a:t> </a:t>
            </a:r>
            <a:r>
              <a:rPr/>
              <a:t>risk</a:t>
            </a:r>
            <a:r>
              <a:rPr/>
              <a:t> </a:t>
            </a:r>
            <a:r>
              <a:rPr/>
              <a:t>category</a:t>
            </a:r>
            <a:r>
              <a:rPr/>
              <a:t> </a:t>
            </a:r>
            <a:r>
              <a:rPr/>
              <a:t>across</a:t>
            </a:r>
            <a:r>
              <a:rPr/>
              <a:t> </a:t>
            </a:r>
            <a:r>
              <a:rPr/>
              <a:t>Africa.</a:t>
            </a:r>
            <a:r>
              <a:rPr/>
              <a:t> </a:t>
            </a:r>
            <a:r>
              <a:rPr/>
              <a:t>Regional</a:t>
            </a:r>
            <a:r>
              <a:rPr/>
              <a:t> </a:t>
            </a:r>
            <a:r>
              <a:rPr/>
              <a:t>population</a:t>
            </a:r>
            <a:r>
              <a:rPr/>
              <a:t> </a:t>
            </a:r>
            <a:r>
              <a:rPr/>
              <a:t>distributions</a:t>
            </a:r>
            <a:r>
              <a:rPr/>
              <a:t> </a:t>
            </a:r>
            <a:r>
              <a:rPr/>
              <a:t>are</a:t>
            </a:r>
            <a:r>
              <a:rPr/>
              <a:t> </a:t>
            </a:r>
            <a:r>
              <a:rPr/>
              <a:t>indicated</a:t>
            </a:r>
            <a:r>
              <a:rPr/>
              <a:t> </a:t>
            </a:r>
            <a:r>
              <a:rPr/>
              <a:t>by</a:t>
            </a:r>
            <a:r>
              <a:rPr/>
              <a:t> </a:t>
            </a:r>
            <a:r>
              <a:rPr/>
              <a:t>different</a:t>
            </a:r>
            <a:r>
              <a:rPr/>
              <a:t> </a:t>
            </a:r>
            <a:r>
              <a:rPr/>
              <a:t>colors.</a:t>
            </a:r>
            <a:r>
              <a:rPr/>
              <a:t> </a:t>
            </a:r>
            <a:r>
              <a:rPr/>
              <a:t>A</a:t>
            </a:r>
            <a:r>
              <a:rPr/>
              <a:t> </a:t>
            </a:r>
            <a:r>
              <a:rPr/>
              <a:t>district</a:t>
            </a:r>
            <a:r>
              <a:rPr/>
              <a:t> </a:t>
            </a:r>
            <a:r>
              <a:rPr/>
              <a:t>(administrative</a:t>
            </a:r>
            <a:r>
              <a:rPr/>
              <a:t> </a:t>
            </a:r>
            <a:r>
              <a:rPr/>
              <a:t>2</a:t>
            </a:r>
            <a:r>
              <a:rPr/>
              <a:t> </a:t>
            </a:r>
            <a:r>
              <a:rPr/>
              <a:t>level</a:t>
            </a:r>
            <a:r>
              <a:rPr/>
              <a:t> </a:t>
            </a:r>
            <a:r>
              <a:rPr/>
              <a:t>unit)</a:t>
            </a:r>
            <a:r>
              <a:rPr/>
              <a:t> </a:t>
            </a:r>
            <a:r>
              <a:rPr/>
              <a:t>sample</a:t>
            </a:r>
            <a:r>
              <a:rPr/>
              <a:t> </a:t>
            </a:r>
            <a:r>
              <a:rPr/>
              <a:t>was</a:t>
            </a:r>
            <a:r>
              <a:rPr/>
              <a:t> </a:t>
            </a:r>
            <a:r>
              <a:rPr/>
              <a:t>assigned</a:t>
            </a:r>
            <a:r>
              <a:rPr/>
              <a:t> </a:t>
            </a:r>
            <a:r>
              <a:rPr/>
              <a:t>to</a:t>
            </a:r>
            <a:r>
              <a:rPr/>
              <a:t> </a:t>
            </a:r>
            <a:r>
              <a:rPr/>
              <a:t>a</a:t>
            </a:r>
            <a:r>
              <a:rPr/>
              <a:t> </a:t>
            </a:r>
            <a:r>
              <a:rPr/>
              <a:t>given</a:t>
            </a:r>
            <a:r>
              <a:rPr/>
              <a:t> </a:t>
            </a:r>
            <a:r>
              <a:rPr/>
              <a:t>risk</a:t>
            </a:r>
            <a:r>
              <a:rPr/>
              <a:t> </a:t>
            </a:r>
            <a:r>
              <a:rPr/>
              <a:t>category</a:t>
            </a:r>
            <a:r>
              <a:rPr/>
              <a:t> </a:t>
            </a:r>
            <a:r>
              <a:rPr/>
              <a:t>if</a:t>
            </a:r>
            <a:r>
              <a:rPr/>
              <a:t> </a:t>
            </a:r>
            <a:r>
              <a:rPr/>
              <a:t>at</a:t>
            </a:r>
            <a:r>
              <a:rPr/>
              <a:t> </a:t>
            </a:r>
            <a:r>
              <a:rPr/>
              <a:t>least</a:t>
            </a:r>
            <a:r>
              <a:rPr/>
              <a:t> </a:t>
            </a:r>
            <a:r>
              <a:rPr/>
              <a:t>10%</a:t>
            </a:r>
            <a:r>
              <a:rPr/>
              <a:t> </a:t>
            </a:r>
            <a:r>
              <a:rPr/>
              <a:t>of</a:t>
            </a:r>
            <a:r>
              <a:rPr/>
              <a:t> </a:t>
            </a:r>
            <a:r>
              <a:rPr/>
              <a:t>the</a:t>
            </a:r>
            <a:r>
              <a:rPr/>
              <a:t> </a:t>
            </a:r>
            <a:r>
              <a:rPr/>
              <a:t>population</a:t>
            </a:r>
            <a:r>
              <a:rPr/>
              <a:t> </a:t>
            </a:r>
            <a:r>
              <a:rPr/>
              <a:t>or</a:t>
            </a:r>
            <a:r>
              <a:rPr/>
              <a:t> </a:t>
            </a:r>
            <a:r>
              <a:rPr/>
              <a:t>&gt;100,000</a:t>
            </a:r>
            <a:r>
              <a:rPr/>
              <a:t> </a:t>
            </a:r>
            <a:r>
              <a:rPr/>
              <a:t>people</a:t>
            </a:r>
            <a:r>
              <a:rPr/>
              <a:t> </a:t>
            </a:r>
            <a:r>
              <a:rPr/>
              <a:t>in</a:t>
            </a:r>
            <a:r>
              <a:rPr/>
              <a:t> </a:t>
            </a:r>
            <a:r>
              <a:rPr/>
              <a:t>2020</a:t>
            </a:r>
            <a:r>
              <a:rPr/>
              <a:t> </a:t>
            </a:r>
            <a:r>
              <a:rPr/>
              <a:t>were</a:t>
            </a:r>
            <a:r>
              <a:rPr/>
              <a:t> </a:t>
            </a:r>
            <a:r>
              <a:rPr/>
              <a:t>living</a:t>
            </a:r>
            <a:r>
              <a:rPr/>
              <a:t> </a:t>
            </a:r>
            <a:r>
              <a:rPr/>
              <a:t>in</a:t>
            </a:r>
            <a:r>
              <a:rPr/>
              <a:t> </a:t>
            </a:r>
            <a:r>
              <a:rPr/>
              <a:t>grid</a:t>
            </a:r>
            <a:r>
              <a:rPr/>
              <a:t> </a:t>
            </a:r>
            <a:r>
              <a:rPr/>
              <a:t>cells</a:t>
            </a:r>
            <a:r>
              <a:rPr/>
              <a:t> </a:t>
            </a:r>
            <a:r>
              <a:rPr/>
              <a:t>with</a:t>
            </a:r>
            <a:r>
              <a:rPr/>
              <a:t> </a:t>
            </a:r>
            <a:r>
              <a:rPr/>
              <a:t>a</a:t>
            </a:r>
            <a:r>
              <a:rPr/>
              <a:t> </a:t>
            </a:r>
            <a:r>
              <a:rPr/>
              <a:t>2016-2020</a:t>
            </a:r>
            <a:r>
              <a:rPr/>
              <a:t> </a:t>
            </a:r>
            <a:r>
              <a:rPr/>
              <a:t>mean</a:t>
            </a:r>
            <a:r>
              <a:rPr/>
              <a:t> </a:t>
            </a:r>
            <a:r>
              <a:rPr/>
              <a:t>annual</a:t>
            </a:r>
            <a:r>
              <a:rPr/>
              <a:t> </a:t>
            </a:r>
            <a:r>
              <a:rPr/>
              <a:t>incidence</a:t>
            </a:r>
            <a:r>
              <a:rPr/>
              <a:t> </a:t>
            </a:r>
            <a:r>
              <a:rPr/>
              <a:t>rate</a:t>
            </a:r>
            <a:r>
              <a:rPr/>
              <a:t> </a:t>
            </a:r>
            <a:r>
              <a:rPr/>
              <a:t>indicated</a:t>
            </a:r>
            <a:r>
              <a:rPr/>
              <a:t> </a:t>
            </a:r>
            <a:r>
              <a:rPr/>
              <a:t>by</a:t>
            </a:r>
            <a:r>
              <a:rPr/>
              <a:t> </a:t>
            </a:r>
            <a:r>
              <a:rPr/>
              <a:t>the</a:t>
            </a:r>
            <a:r>
              <a:rPr/>
              <a:t> </a:t>
            </a:r>
            <a:r>
              <a:rPr/>
              <a:t>risk</a:t>
            </a:r>
            <a:r>
              <a:rPr/>
              <a:t> </a:t>
            </a:r>
            <a:r>
              <a:rPr/>
              <a:t>category</a:t>
            </a:r>
            <a:r>
              <a:rPr/>
              <a:t> </a:t>
            </a:r>
            <a:r>
              <a:rPr/>
              <a:t>label.</a:t>
            </a:r>
          </a:p>
        </p:txBody>
      </p:sp>
      <p:sp>
        <p:nvSpPr>
          <p:cNvPr id="4" name="Slide Number Placeholder 3"/>
          <p:cNvSpPr>
            <a:spLocks noGrp="1"/>
          </p:cNvSpPr>
          <p:nvPr>
            <p:ph type="sldNum" sz="quarter" idx="10"/>
          </p:nvPr>
        </p:nvSpPr>
        <p:spPr/>
        <p:txBody>
          <a:bodyPr/>
          <a:lstStyle/>
          <a:p>
            <a:fld id="{44AB4A0E-53D7-4EA8-B803-B4A612FB66C9}" type="slidenum">
              <a:rPr lang="en-US"/>
              <a:t>10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4.</a:t>
            </a:r>
            <a:r>
              <a:rPr/>
              <a:t> </a:t>
            </a:r>
            <a:r>
              <a:rPr/>
              <a:t>Stability</a:t>
            </a:r>
            <a:r>
              <a:rPr/>
              <a:t> </a:t>
            </a:r>
            <a:r>
              <a:rPr/>
              <a:t>of</a:t>
            </a:r>
            <a:r>
              <a:rPr/>
              <a:t> </a:t>
            </a:r>
            <a:r>
              <a:rPr/>
              <a:t>risk</a:t>
            </a:r>
            <a:r>
              <a:rPr/>
              <a:t> </a:t>
            </a:r>
            <a:r>
              <a:rPr/>
              <a:t>classification</a:t>
            </a:r>
            <a:r>
              <a:rPr/>
              <a:t> </a:t>
            </a:r>
            <a:r>
              <a:rPr/>
              <a:t>in</a:t>
            </a:r>
            <a:r>
              <a:rPr/>
              <a:t> </a:t>
            </a:r>
            <a:r>
              <a:rPr/>
              <a:t>Africa</a:t>
            </a:r>
            <a:r>
              <a:rPr/>
              <a:t> </a:t>
            </a:r>
            <a:r>
              <a:rPr/>
              <a:t>across</a:t>
            </a:r>
            <a:r>
              <a:rPr/>
              <a:t> </a:t>
            </a:r>
            <a:r>
              <a:rPr/>
              <a:t>2011-2010</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stability</a:t>
            </a:r>
            <a:r>
              <a:rPr/>
              <a:t> </a:t>
            </a:r>
            <a:r>
              <a:rPr/>
              <a:t>of</a:t>
            </a:r>
            <a:r>
              <a:rPr/>
              <a:t> </a:t>
            </a:r>
            <a:r>
              <a:rPr/>
              <a:t>cholera</a:t>
            </a:r>
            <a:r>
              <a:rPr/>
              <a:t> </a:t>
            </a:r>
            <a:r>
              <a:rPr/>
              <a:t>risk</a:t>
            </a:r>
            <a:r>
              <a:rPr/>
              <a:t> </a:t>
            </a:r>
            <a:r>
              <a:rPr/>
              <a:t>classification</a:t>
            </a:r>
            <a:r>
              <a:rPr/>
              <a:t> </a:t>
            </a:r>
            <a:r>
              <a:rPr/>
              <a:t>of</a:t>
            </a:r>
            <a:r>
              <a:rPr/>
              <a:t> </a:t>
            </a:r>
            <a:r>
              <a:rPr/>
              <a:t>the</a:t>
            </a:r>
            <a:r>
              <a:rPr/>
              <a:t> </a:t>
            </a:r>
            <a:r>
              <a:rPr/>
              <a:t>second-level</a:t>
            </a:r>
            <a:r>
              <a:rPr/>
              <a:t> </a:t>
            </a:r>
            <a:r>
              <a:rPr/>
              <a:t>administrative</a:t>
            </a:r>
            <a:r>
              <a:rPr/>
              <a:t> </a:t>
            </a:r>
            <a:r>
              <a:rPr/>
              <a:t>districts</a:t>
            </a:r>
            <a:r>
              <a:rPr/>
              <a:t> </a:t>
            </a:r>
            <a:r>
              <a:rPr/>
              <a:t>across</a:t>
            </a:r>
            <a:r>
              <a:rPr/>
              <a:t> </a:t>
            </a:r>
            <a:r>
              <a:rPr/>
              <a:t>2011-2015</a:t>
            </a:r>
            <a:r>
              <a:rPr/>
              <a:t> </a:t>
            </a:r>
            <a:r>
              <a:rPr/>
              <a:t>and</a:t>
            </a:r>
            <a:r>
              <a:rPr/>
              <a:t> </a:t>
            </a:r>
            <a:r>
              <a:rPr/>
              <a:t>2016-2020.</a:t>
            </a:r>
            <a:r>
              <a:rPr/>
              <a:t> </a:t>
            </a:r>
            <a:r>
              <a:rPr/>
              <a:t>There</a:t>
            </a:r>
            <a:r>
              <a:rPr/>
              <a:t> </a:t>
            </a:r>
            <a:r>
              <a:rPr/>
              <a:t>are</a:t>
            </a:r>
            <a:r>
              <a:rPr/>
              <a:t> </a:t>
            </a:r>
            <a:r>
              <a:rPr/>
              <a:t>four</a:t>
            </a:r>
            <a:r>
              <a:rPr/>
              <a:t> </a:t>
            </a:r>
            <a:r>
              <a:rPr/>
              <a:t>cholera</a:t>
            </a:r>
            <a:r>
              <a:rPr/>
              <a:t> </a:t>
            </a:r>
            <a:r>
              <a:rPr/>
              <a:t>risk</a:t>
            </a:r>
            <a:r>
              <a:rPr/>
              <a:t> </a:t>
            </a:r>
            <a:r>
              <a:rPr/>
              <a:t>categories,</a:t>
            </a:r>
            <a:r>
              <a:rPr/>
              <a:t> </a:t>
            </a:r>
            <a:r>
              <a:rPr/>
              <a:t>including</a:t>
            </a:r>
            <a:r>
              <a:rPr/>
              <a:t> </a:t>
            </a:r>
            <a:r>
              <a:rPr/>
              <a:t>“</a:t>
            </a:r>
            <a:r>
              <a:rPr/>
              <a:t>sustained</a:t>
            </a:r>
            <a:r>
              <a:rPr/>
              <a:t> </a:t>
            </a:r>
            <a:r>
              <a:rPr/>
              <a:t>high</a:t>
            </a:r>
            <a:r>
              <a:rPr/>
              <a:t> </a:t>
            </a:r>
            <a:r>
              <a:rPr/>
              <a:t>risk</a:t>
            </a:r>
            <a:r>
              <a:rPr/>
              <a:t>”</a:t>
            </a:r>
            <a:r>
              <a:rPr/>
              <a:t> </a:t>
            </a:r>
            <a:r>
              <a:rPr/>
              <a:t>(districts</a:t>
            </a:r>
            <a:r>
              <a:rPr/>
              <a:t> </a:t>
            </a:r>
            <a:r>
              <a:rPr/>
              <a:t>were</a:t>
            </a:r>
            <a:r>
              <a:rPr/>
              <a:t> </a:t>
            </a:r>
            <a:r>
              <a:rPr/>
              <a:t>assigned</a:t>
            </a:r>
            <a:r>
              <a:rPr/>
              <a:t> </a:t>
            </a:r>
            <a:r>
              <a:rPr/>
              <a:t>to</a:t>
            </a:r>
            <a:r>
              <a:rPr/>
              <a:t> </a:t>
            </a:r>
            <a:r>
              <a:rPr/>
              <a:t>a</a:t>
            </a:r>
            <a:r>
              <a:rPr/>
              <a:t> </a:t>
            </a:r>
            <a:r>
              <a:rPr/>
              <a:t>high</a:t>
            </a:r>
            <a:r>
              <a:rPr/>
              <a:t> </a:t>
            </a:r>
            <a:r>
              <a:rPr/>
              <a:t>risk</a:t>
            </a:r>
            <a:r>
              <a:rPr/>
              <a:t> </a:t>
            </a:r>
            <a:r>
              <a:rPr/>
              <a:t>category</a:t>
            </a:r>
            <a:r>
              <a:rPr/>
              <a:t> </a:t>
            </a:r>
            <a:r>
              <a:rPr/>
              <a:t>of</a:t>
            </a:r>
            <a:r>
              <a:rPr/>
              <a:t> </a:t>
            </a:r>
            <a:r>
              <a:rPr/>
              <a:t>&gt;10</a:t>
            </a:r>
            <a:r>
              <a:rPr/>
              <a:t> </a:t>
            </a:r>
            <a:r>
              <a:rPr/>
              <a:t>per</a:t>
            </a:r>
            <a:r>
              <a:rPr/>
              <a:t> </a:t>
            </a:r>
            <a:r>
              <a:rPr/>
              <a:t>100,000</a:t>
            </a:r>
            <a:r>
              <a:rPr/>
              <a:t> </a:t>
            </a:r>
            <a:r>
              <a:rPr/>
              <a:t>in</a:t>
            </a:r>
            <a:r>
              <a:rPr/>
              <a:t> </a:t>
            </a:r>
            <a:r>
              <a:rPr/>
              <a:t>both</a:t>
            </a:r>
            <a:r>
              <a:rPr/>
              <a:t> </a:t>
            </a:r>
            <a:r>
              <a:rPr/>
              <a:t>periods),</a:t>
            </a:r>
            <a:r>
              <a:rPr/>
              <a:t> </a:t>
            </a:r>
            <a:r>
              <a:rPr/>
              <a:t>“</a:t>
            </a:r>
            <a:r>
              <a:rPr/>
              <a:t>history</a:t>
            </a:r>
            <a:r>
              <a:rPr/>
              <a:t> </a:t>
            </a:r>
            <a:r>
              <a:rPr/>
              <a:t>of</a:t>
            </a:r>
            <a:r>
              <a:rPr/>
              <a:t> </a:t>
            </a:r>
            <a:r>
              <a:rPr/>
              <a:t>high</a:t>
            </a:r>
            <a:r>
              <a:rPr/>
              <a:t> </a:t>
            </a:r>
            <a:r>
              <a:rPr/>
              <a:t>risk</a:t>
            </a:r>
            <a:r>
              <a:rPr/>
              <a:t>”</a:t>
            </a:r>
            <a:r>
              <a:rPr/>
              <a:t> </a:t>
            </a:r>
            <a:r>
              <a:rPr/>
              <a:t>(districts</a:t>
            </a:r>
            <a:r>
              <a:rPr/>
              <a:t> </a:t>
            </a:r>
            <a:r>
              <a:rPr/>
              <a:t>were</a:t>
            </a:r>
            <a:r>
              <a:rPr/>
              <a:t> </a:t>
            </a:r>
            <a:r>
              <a:rPr/>
              <a:t>assigned</a:t>
            </a:r>
            <a:r>
              <a:rPr/>
              <a:t> </a:t>
            </a:r>
            <a:r>
              <a:rPr/>
              <a:t>to</a:t>
            </a:r>
            <a:r>
              <a:rPr/>
              <a:t> </a:t>
            </a:r>
            <a:r>
              <a:rPr/>
              <a:t>a</a:t>
            </a:r>
            <a:r>
              <a:rPr/>
              <a:t> </a:t>
            </a:r>
            <a:r>
              <a:rPr/>
              <a:t>high</a:t>
            </a:r>
            <a:r>
              <a:rPr/>
              <a:t> </a:t>
            </a:r>
            <a:r>
              <a:rPr/>
              <a:t>risk</a:t>
            </a:r>
            <a:r>
              <a:rPr/>
              <a:t> </a:t>
            </a:r>
            <a:r>
              <a:rPr/>
              <a:t>category</a:t>
            </a:r>
            <a:r>
              <a:rPr/>
              <a:t> </a:t>
            </a:r>
            <a:r>
              <a:rPr/>
              <a:t>of</a:t>
            </a:r>
            <a:r>
              <a:rPr/>
              <a:t> </a:t>
            </a:r>
            <a:r>
              <a:rPr/>
              <a:t>&gt;10</a:t>
            </a:r>
            <a:r>
              <a:rPr/>
              <a:t> </a:t>
            </a:r>
            <a:r>
              <a:rPr/>
              <a:t>per</a:t>
            </a:r>
            <a:r>
              <a:rPr/>
              <a:t> </a:t>
            </a:r>
            <a:r>
              <a:rPr/>
              <a:t>100,000</a:t>
            </a:r>
            <a:r>
              <a:rPr/>
              <a:t> </a:t>
            </a:r>
            <a:r>
              <a:rPr/>
              <a:t>in</a:t>
            </a:r>
            <a:r>
              <a:rPr/>
              <a:t> </a:t>
            </a:r>
            <a:r>
              <a:rPr/>
              <a:t>exactly</a:t>
            </a:r>
            <a:r>
              <a:rPr/>
              <a:t> </a:t>
            </a:r>
            <a:r>
              <a:rPr/>
              <a:t>one</a:t>
            </a:r>
            <a:r>
              <a:rPr/>
              <a:t> </a:t>
            </a:r>
            <a:r>
              <a:rPr/>
              <a:t>period),</a:t>
            </a:r>
            <a:r>
              <a:rPr/>
              <a:t> </a:t>
            </a:r>
            <a:r>
              <a:rPr/>
              <a:t>“</a:t>
            </a:r>
            <a:r>
              <a:rPr/>
              <a:t>sustained</a:t>
            </a:r>
            <a:r>
              <a:rPr/>
              <a:t> </a:t>
            </a:r>
            <a:r>
              <a:rPr/>
              <a:t>low</a:t>
            </a:r>
            <a:r>
              <a:rPr/>
              <a:t> </a:t>
            </a:r>
            <a:r>
              <a:rPr/>
              <a:t>risk</a:t>
            </a:r>
            <a:r>
              <a:rPr/>
              <a:t>”</a:t>
            </a:r>
            <a:r>
              <a:rPr/>
              <a:t> </a:t>
            </a:r>
            <a:r>
              <a:rPr/>
              <a:t>(districts</a:t>
            </a:r>
            <a:r>
              <a:rPr/>
              <a:t> </a:t>
            </a:r>
            <a:r>
              <a:rPr/>
              <a:t>were</a:t>
            </a:r>
            <a:r>
              <a:rPr/>
              <a:t> </a:t>
            </a:r>
            <a:r>
              <a:rPr/>
              <a:t>assigned</a:t>
            </a:r>
            <a:r>
              <a:rPr/>
              <a:t> </a:t>
            </a:r>
            <a:r>
              <a:rPr/>
              <a:t>to</a:t>
            </a:r>
            <a:r>
              <a:rPr/>
              <a:t> </a:t>
            </a:r>
            <a:r>
              <a:rPr/>
              <a:t>a</a:t>
            </a:r>
            <a:r>
              <a:rPr/>
              <a:t> </a:t>
            </a:r>
            <a:r>
              <a:rPr/>
              <a:t>low</a:t>
            </a:r>
            <a:r>
              <a:rPr/>
              <a:t> </a:t>
            </a:r>
            <a:r>
              <a:rPr/>
              <a:t>risk</a:t>
            </a:r>
            <a:r>
              <a:rPr/>
              <a:t> </a:t>
            </a:r>
            <a:r>
              <a:rPr/>
              <a:t>category</a:t>
            </a:r>
            <a:r>
              <a:rPr/>
              <a:t> </a:t>
            </a:r>
            <a:r>
              <a:rPr/>
              <a:t>of</a:t>
            </a:r>
            <a:r>
              <a:rPr/>
              <a:t> </a:t>
            </a:r>
            <a:r>
              <a:rPr/>
              <a:t>&lt;1</a:t>
            </a:r>
            <a:r>
              <a:rPr/>
              <a:t> </a:t>
            </a:r>
            <a:r>
              <a:rPr/>
              <a:t>per</a:t>
            </a:r>
            <a:r>
              <a:rPr/>
              <a:t> </a:t>
            </a:r>
            <a:r>
              <a:rPr/>
              <a:t>100,000</a:t>
            </a:r>
            <a:r>
              <a:rPr/>
              <a:t> </a:t>
            </a:r>
            <a:r>
              <a:rPr/>
              <a:t>in</a:t>
            </a:r>
            <a:r>
              <a:rPr/>
              <a:t> </a:t>
            </a:r>
            <a:r>
              <a:rPr/>
              <a:t>both</a:t>
            </a:r>
            <a:r>
              <a:rPr/>
              <a:t> </a:t>
            </a:r>
            <a:r>
              <a:rPr/>
              <a:t>periods),</a:t>
            </a:r>
            <a:r>
              <a:rPr/>
              <a:t> </a:t>
            </a:r>
            <a:r>
              <a:rPr/>
              <a:t>and</a:t>
            </a:r>
            <a:r>
              <a:rPr/>
              <a:t> </a:t>
            </a:r>
            <a:r>
              <a:rPr/>
              <a:t>“</a:t>
            </a:r>
            <a:r>
              <a:rPr/>
              <a:t>history</a:t>
            </a:r>
            <a:r>
              <a:rPr/>
              <a:t> </a:t>
            </a:r>
            <a:r>
              <a:rPr/>
              <a:t>of</a:t>
            </a:r>
            <a:r>
              <a:rPr/>
              <a:t> </a:t>
            </a:r>
            <a:r>
              <a:rPr/>
              <a:t>moderate</a:t>
            </a:r>
            <a:r>
              <a:rPr/>
              <a:t> </a:t>
            </a:r>
            <a:r>
              <a:rPr/>
              <a:t>risk</a:t>
            </a:r>
            <a:r>
              <a:rPr/>
              <a:t>”</a:t>
            </a:r>
            <a:r>
              <a:rPr/>
              <a:t> </a:t>
            </a:r>
            <a:r>
              <a:rPr/>
              <a:t>(districts</a:t>
            </a:r>
            <a:r>
              <a:rPr/>
              <a:t> </a:t>
            </a:r>
            <a:r>
              <a:rPr/>
              <a:t>had</a:t>
            </a:r>
            <a:r>
              <a:rPr/>
              <a:t> </a:t>
            </a:r>
            <a:r>
              <a:rPr/>
              <a:t>a</a:t>
            </a:r>
            <a:r>
              <a:rPr/>
              <a:t> </a:t>
            </a:r>
            <a:r>
              <a:rPr/>
              <a:t>moderate</a:t>
            </a:r>
            <a:r>
              <a:rPr/>
              <a:t> </a:t>
            </a:r>
            <a:r>
              <a:rPr/>
              <a:t>risk</a:t>
            </a:r>
            <a:r>
              <a:rPr/>
              <a:t> </a:t>
            </a:r>
            <a:r>
              <a:rPr/>
              <a:t>category</a:t>
            </a:r>
            <a:r>
              <a:rPr/>
              <a:t> </a:t>
            </a:r>
            <a:r>
              <a:rPr/>
              <a:t>of</a:t>
            </a:r>
            <a:r>
              <a:rPr/>
              <a:t> </a:t>
            </a:r>
            <a:r>
              <a:rPr/>
              <a:t>&gt;1</a:t>
            </a:r>
            <a:r>
              <a:rPr/>
              <a:t> </a:t>
            </a:r>
            <a:r>
              <a:rPr/>
              <a:t>and</a:t>
            </a:r>
            <a:r>
              <a:rPr/>
              <a:t> </a:t>
            </a:r>
            <a:r>
              <a:rPr/>
              <a:t>&lt;10</a:t>
            </a:r>
            <a:r>
              <a:rPr/>
              <a:t> </a:t>
            </a:r>
            <a:r>
              <a:rPr/>
              <a:t>per</a:t>
            </a:r>
            <a:r>
              <a:rPr/>
              <a:t> </a:t>
            </a:r>
            <a:r>
              <a:rPr/>
              <a:t>100,000</a:t>
            </a:r>
            <a:r>
              <a:rPr/>
              <a:t> </a:t>
            </a:r>
            <a:r>
              <a:rPr/>
              <a:t>in</a:t>
            </a:r>
            <a:r>
              <a:rPr/>
              <a:t> </a:t>
            </a:r>
            <a:r>
              <a:rPr/>
              <a:t>both</a:t>
            </a:r>
            <a:r>
              <a:rPr/>
              <a:t> </a:t>
            </a:r>
            <a:r>
              <a:rPr/>
              <a:t>periods</a:t>
            </a:r>
            <a:r>
              <a:rPr/>
              <a:t> </a:t>
            </a:r>
            <a:r>
              <a:rPr/>
              <a:t>or</a:t>
            </a:r>
            <a:r>
              <a:rPr/>
              <a:t> </a:t>
            </a:r>
            <a:r>
              <a:rPr/>
              <a:t>a</a:t>
            </a:r>
            <a:r>
              <a:rPr/>
              <a:t> </a:t>
            </a:r>
            <a:r>
              <a:rPr/>
              <a:t>moderate</a:t>
            </a:r>
            <a:r>
              <a:rPr/>
              <a:t> </a:t>
            </a:r>
            <a:r>
              <a:rPr/>
              <a:t>and</a:t>
            </a:r>
            <a:r>
              <a:rPr/>
              <a:t> </a:t>
            </a:r>
            <a:r>
              <a:rPr/>
              <a:t>low</a:t>
            </a:r>
            <a:r>
              <a:rPr/>
              <a:t> </a:t>
            </a:r>
            <a:r>
              <a:rPr/>
              <a:t>risk</a:t>
            </a:r>
            <a:r>
              <a:rPr/>
              <a:t> </a:t>
            </a:r>
            <a:r>
              <a:rPr/>
              <a:t>category</a:t>
            </a:r>
            <a:r>
              <a:rPr/>
              <a:t> </a:t>
            </a:r>
            <a:r>
              <a:rPr/>
              <a:t>in</a:t>
            </a:r>
            <a:r>
              <a:rPr/>
              <a:t> </a:t>
            </a:r>
            <a:r>
              <a:rPr/>
              <a:t>one</a:t>
            </a:r>
            <a:r>
              <a:rPr/>
              <a:t> </a:t>
            </a:r>
            <a:r>
              <a:rPr/>
              <a:t>period</a:t>
            </a:r>
            <a:r>
              <a:rPr/>
              <a:t> </a:t>
            </a:r>
            <a:r>
              <a:rPr/>
              <a:t>each).</a:t>
            </a:r>
          </a:p>
          <a:p>
            <a:pPr lvl="0" marL="0" indent="0">
              <a:buNone/>
            </a:pPr>
          </a:p>
          <a:p>
            <a:pPr lvl="1">
              <a:buAutoNum type="alphaUcParenR"/>
            </a:pPr>
            <a:r>
              <a:rPr/>
              <a:t>Panel</a:t>
            </a:r>
            <a:r>
              <a:rPr/>
              <a:t> </a:t>
            </a:r>
            <a:r>
              <a:rPr/>
              <a:t>A</a:t>
            </a:r>
            <a:r>
              <a:rPr/>
              <a:t> </a:t>
            </a:r>
            <a:r>
              <a:rPr/>
              <a:t>shows</a:t>
            </a:r>
            <a:r>
              <a:rPr/>
              <a:t> </a:t>
            </a:r>
            <a:r>
              <a:rPr/>
              <a:t>the</a:t>
            </a:r>
            <a:r>
              <a:rPr/>
              <a:t> </a:t>
            </a:r>
            <a:r>
              <a:rPr/>
              <a:t>stability</a:t>
            </a:r>
            <a:r>
              <a:rPr/>
              <a:t> </a:t>
            </a:r>
            <a:r>
              <a:rPr/>
              <a:t>of</a:t>
            </a:r>
            <a:r>
              <a:rPr/>
              <a:t> </a:t>
            </a:r>
            <a:r>
              <a:rPr/>
              <a:t>cholera</a:t>
            </a:r>
            <a:r>
              <a:rPr/>
              <a:t> </a:t>
            </a:r>
            <a:r>
              <a:rPr/>
              <a:t>risk</a:t>
            </a:r>
            <a:r>
              <a:rPr/>
              <a:t> </a:t>
            </a:r>
            <a:r>
              <a:rPr/>
              <a:t>category</a:t>
            </a:r>
            <a:r>
              <a:rPr/>
              <a:t> </a:t>
            </a:r>
            <a:r>
              <a:rPr/>
              <a:t>for</a:t>
            </a:r>
            <a:r>
              <a:rPr/>
              <a:t> </a:t>
            </a:r>
            <a:r>
              <a:rPr/>
              <a:t>districts</a:t>
            </a:r>
            <a:r>
              <a:rPr/>
              <a:t> </a:t>
            </a:r>
            <a:r>
              <a:rPr/>
              <a:t>where</a:t>
            </a:r>
            <a:r>
              <a:rPr/>
              <a:t> </a:t>
            </a:r>
            <a:r>
              <a:rPr/>
              <a:t>we</a:t>
            </a:r>
            <a:r>
              <a:rPr/>
              <a:t> </a:t>
            </a:r>
            <a:r>
              <a:rPr/>
              <a:t>have</a:t>
            </a:r>
            <a:r>
              <a:rPr/>
              <a:t> </a:t>
            </a:r>
            <a:r>
              <a:rPr/>
              <a:t>high</a:t>
            </a:r>
            <a:r>
              <a:rPr/>
              <a:t> </a:t>
            </a:r>
            <a:r>
              <a:rPr/>
              <a:t>confidence</a:t>
            </a:r>
            <a:r>
              <a:rPr/>
              <a:t> </a:t>
            </a:r>
            <a:r>
              <a:rPr/>
              <a:t>in</a:t>
            </a:r>
            <a:r>
              <a:rPr/>
              <a:t> </a:t>
            </a:r>
            <a:r>
              <a:rPr/>
              <a:t>assigning</a:t>
            </a:r>
            <a:r>
              <a:rPr/>
              <a:t> </a:t>
            </a:r>
            <a:r>
              <a:rPr/>
              <a:t>them</a:t>
            </a:r>
            <a:r>
              <a:rPr/>
              <a:t> </a:t>
            </a:r>
            <a:r>
              <a:rPr/>
              <a:t>into</a:t>
            </a:r>
            <a:r>
              <a:rPr/>
              <a:t> </a:t>
            </a:r>
            <a:r>
              <a:rPr/>
              <a:t>high</a:t>
            </a:r>
            <a:r>
              <a:rPr/>
              <a:t> </a:t>
            </a:r>
            <a:r>
              <a:rPr/>
              <a:t>or</a:t>
            </a:r>
            <a:r>
              <a:rPr/>
              <a:t> </a:t>
            </a:r>
            <a:r>
              <a:rPr/>
              <a:t>low</a:t>
            </a:r>
            <a:r>
              <a:rPr/>
              <a:t> </a:t>
            </a:r>
            <a:r>
              <a:rPr/>
              <a:t>risk</a:t>
            </a:r>
            <a:r>
              <a:rPr/>
              <a:t> </a:t>
            </a:r>
            <a:r>
              <a:rPr/>
              <a:t>incidence</a:t>
            </a:r>
            <a:r>
              <a:rPr/>
              <a:t> </a:t>
            </a:r>
            <a:r>
              <a:rPr/>
              <a:t>rate</a:t>
            </a:r>
            <a:r>
              <a:rPr/>
              <a:t> </a:t>
            </a:r>
            <a:r>
              <a:rPr/>
              <a:t>categories</a:t>
            </a:r>
            <a:r>
              <a:rPr/>
              <a:t> </a:t>
            </a:r>
            <a:r>
              <a:rPr/>
              <a:t>across</a:t>
            </a:r>
            <a:r>
              <a:rPr/>
              <a:t> </a:t>
            </a:r>
            <a:r>
              <a:rPr/>
              <a:t>2011-2015</a:t>
            </a:r>
            <a:r>
              <a:rPr/>
              <a:t> </a:t>
            </a:r>
            <a:r>
              <a:rPr/>
              <a:t>and</a:t>
            </a:r>
            <a:r>
              <a:rPr/>
              <a:t> </a:t>
            </a:r>
            <a:r>
              <a:rPr/>
              <a:t>2016-2020</a:t>
            </a:r>
            <a:r>
              <a:rPr/>
              <a:t> </a:t>
            </a:r>
            <a:r>
              <a:rPr/>
              <a:t>periods.</a:t>
            </a:r>
          </a:p>
          <a:p>
            <a:pPr lvl="0" marL="0" indent="0">
              <a:buNone/>
            </a:pPr>
          </a:p>
          <a:p>
            <a:pPr lvl="1">
              <a:buAutoNum type="alphaUcParenR"/>
            </a:pPr>
            <a:r>
              <a:rPr/>
              <a:t>Panel</a:t>
            </a:r>
            <a:r>
              <a:rPr/>
              <a:t> </a:t>
            </a:r>
            <a:r>
              <a:rPr/>
              <a:t>B</a:t>
            </a:r>
            <a:r>
              <a:rPr/>
              <a:t> </a:t>
            </a:r>
            <a:r>
              <a:rPr/>
              <a:t>shows</a:t>
            </a:r>
            <a:r>
              <a:rPr/>
              <a:t> </a:t>
            </a:r>
            <a:r>
              <a:rPr/>
              <a:t>the</a:t>
            </a:r>
            <a:r>
              <a:rPr/>
              <a:t> </a:t>
            </a:r>
            <a:r>
              <a:rPr/>
              <a:t>2020</a:t>
            </a:r>
            <a:r>
              <a:rPr/>
              <a:t> </a:t>
            </a:r>
            <a:r>
              <a:rPr/>
              <a:t>population</a:t>
            </a:r>
            <a:r>
              <a:rPr/>
              <a:t> </a:t>
            </a:r>
            <a:r>
              <a:rPr/>
              <a:t>living</a:t>
            </a:r>
            <a:r>
              <a:rPr/>
              <a:t> </a:t>
            </a:r>
            <a:r>
              <a:rPr/>
              <a:t>in</a:t>
            </a:r>
            <a:r>
              <a:rPr/>
              <a:t> </a:t>
            </a:r>
            <a:r>
              <a:rPr/>
              <a:t>second-level</a:t>
            </a:r>
            <a:r>
              <a:rPr/>
              <a:t> </a:t>
            </a:r>
            <a:r>
              <a:rPr/>
              <a:t>administrative</a:t>
            </a:r>
            <a:r>
              <a:rPr/>
              <a:t> </a:t>
            </a:r>
            <a:r>
              <a:rPr/>
              <a:t>districts</a:t>
            </a:r>
            <a:r>
              <a:rPr/>
              <a:t> </a:t>
            </a:r>
            <a:r>
              <a:rPr/>
              <a:t>in</a:t>
            </a:r>
            <a:r>
              <a:rPr/>
              <a:t> </a:t>
            </a:r>
            <a:r>
              <a:rPr/>
              <a:t>a</a:t>
            </a:r>
            <a:r>
              <a:rPr/>
              <a:t> </a:t>
            </a:r>
            <a:r>
              <a:rPr/>
              <a:t>given</a:t>
            </a:r>
            <a:r>
              <a:rPr/>
              <a:t> </a:t>
            </a:r>
            <a:r>
              <a:rPr/>
              <a:t>high</a:t>
            </a:r>
            <a:r>
              <a:rPr/>
              <a:t> </a:t>
            </a:r>
            <a:r>
              <a:rPr/>
              <a:t>confidence</a:t>
            </a:r>
            <a:r>
              <a:rPr/>
              <a:t> </a:t>
            </a:r>
            <a:r>
              <a:rPr/>
              <a:t>stability</a:t>
            </a:r>
            <a:r>
              <a:rPr/>
              <a:t> </a:t>
            </a:r>
            <a:r>
              <a:rPr/>
              <a:t>category</a:t>
            </a:r>
            <a:r>
              <a:rPr/>
              <a:t> </a:t>
            </a:r>
            <a:r>
              <a:rPr/>
              <a:t>across</a:t>
            </a:r>
            <a:r>
              <a:rPr/>
              <a:t> </a:t>
            </a:r>
            <a:r>
              <a:rPr/>
              <a:t>2011-2015</a:t>
            </a:r>
            <a:r>
              <a:rPr/>
              <a:t> </a:t>
            </a:r>
            <a:r>
              <a:rPr/>
              <a:t>and</a:t>
            </a:r>
            <a:r>
              <a:rPr/>
              <a:t> </a:t>
            </a:r>
            <a:r>
              <a:rPr/>
              <a:t>2016-2020</a:t>
            </a:r>
            <a:r>
              <a:rPr/>
              <a:t> </a:t>
            </a:r>
            <a:r>
              <a:rPr/>
              <a:t>periods.</a:t>
            </a:r>
          </a:p>
        </p:txBody>
      </p:sp>
      <p:sp>
        <p:nvSpPr>
          <p:cNvPr id="4" name="Slide Number Placeholder 3"/>
          <p:cNvSpPr>
            <a:spLocks noGrp="1"/>
          </p:cNvSpPr>
          <p:nvPr>
            <p:ph type="sldNum" sz="quarter" idx="10"/>
          </p:nvPr>
        </p:nvSpPr>
        <p:spPr/>
        <p:txBody>
          <a:bodyPr/>
          <a:lstStyle/>
          <a:p>
            <a:fld id="{44AB4A0E-53D7-4EA8-B803-B4A612FB66C9}" type="slidenum">
              <a:rPr lang="en-US"/>
              <a:t>11</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5.</a:t>
            </a:r>
            <a:r>
              <a:rPr/>
              <a:t> </a:t>
            </a:r>
            <a:r>
              <a:rPr/>
              <a:t>Distribution</a:t>
            </a:r>
            <a:r>
              <a:rPr/>
              <a:t> </a:t>
            </a:r>
            <a:r>
              <a:rPr/>
              <a:t>of</a:t>
            </a:r>
            <a:r>
              <a:rPr/>
              <a:t> </a:t>
            </a:r>
            <a:r>
              <a:rPr/>
              <a:t>mean</a:t>
            </a:r>
            <a:r>
              <a:rPr/>
              <a:t> </a:t>
            </a:r>
            <a:r>
              <a:rPr/>
              <a:t>annual</a:t>
            </a:r>
            <a:r>
              <a:rPr/>
              <a:t> </a:t>
            </a:r>
            <a:r>
              <a:rPr/>
              <a:t>incidence</a:t>
            </a:r>
            <a:r>
              <a:rPr/>
              <a:t> </a:t>
            </a:r>
            <a:r>
              <a:rPr/>
              <a:t>cases</a:t>
            </a:r>
            <a:r>
              <a:rPr/>
              <a:t> </a:t>
            </a:r>
            <a:r>
              <a:rPr/>
              <a:t>in</a:t>
            </a:r>
            <a:r>
              <a:rPr/>
              <a:t> </a:t>
            </a:r>
            <a:r>
              <a:rPr/>
              <a:t>Zambia</a:t>
            </a:r>
            <a:r>
              <a:rPr/>
              <a:t> </a:t>
            </a:r>
            <a:r>
              <a:rPr/>
              <a:t>between</a:t>
            </a:r>
            <a:r>
              <a:rPr/>
              <a:t> </a:t>
            </a:r>
            <a:r>
              <a:rPr/>
              <a:t>2011-2020.</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distributions</a:t>
            </a:r>
            <a:r>
              <a:rPr/>
              <a:t> </a:t>
            </a:r>
            <a:r>
              <a:rPr/>
              <a:t>of</a:t>
            </a:r>
            <a:r>
              <a:rPr/>
              <a:t> </a:t>
            </a:r>
            <a:r>
              <a:rPr/>
              <a:t>mean</a:t>
            </a:r>
            <a:r>
              <a:rPr/>
              <a:t> </a:t>
            </a:r>
            <a:r>
              <a:rPr/>
              <a:t>annual</a:t>
            </a:r>
            <a:r>
              <a:rPr/>
              <a:t> </a:t>
            </a:r>
            <a:r>
              <a:rPr/>
              <a:t>cholera</a:t>
            </a:r>
            <a:r>
              <a:rPr/>
              <a:t> </a:t>
            </a:r>
            <a:r>
              <a:rPr/>
              <a:t>incidence</a:t>
            </a:r>
            <a:r>
              <a:rPr/>
              <a:t> </a:t>
            </a:r>
            <a:r>
              <a:rPr/>
              <a:t>cases</a:t>
            </a:r>
            <a:r>
              <a:rPr/>
              <a:t> </a:t>
            </a:r>
            <a:r>
              <a:rPr/>
              <a:t>in</a:t>
            </a:r>
            <a:r>
              <a:rPr/>
              <a:t> </a:t>
            </a:r>
            <a:r>
              <a:rPr/>
              <a:t>Zambia</a:t>
            </a:r>
            <a:r>
              <a:rPr/>
              <a:t> </a:t>
            </a:r>
            <a:r>
              <a:rPr/>
              <a:t>across</a:t>
            </a:r>
            <a:r>
              <a:rPr/>
              <a:t> </a:t>
            </a:r>
            <a:r>
              <a:rPr/>
              <a:t>two</a:t>
            </a:r>
            <a:r>
              <a:rPr/>
              <a:t> </a:t>
            </a:r>
            <a:r>
              <a:rPr/>
              <a:t>modeling</a:t>
            </a:r>
            <a:r>
              <a:rPr/>
              <a:t> </a:t>
            </a:r>
            <a:r>
              <a:rPr/>
              <a:t>time</a:t>
            </a:r>
            <a:r>
              <a:rPr/>
              <a:t> </a:t>
            </a:r>
            <a:r>
              <a:rPr/>
              <a:t>periods</a:t>
            </a:r>
            <a:r>
              <a:rPr/>
              <a:t> </a:t>
            </a:r>
            <a:r>
              <a:rPr/>
              <a:t>(2011-2015</a:t>
            </a:r>
            <a:r>
              <a:rPr/>
              <a:t> </a:t>
            </a:r>
            <a:r>
              <a:rPr/>
              <a:t>(left)</a:t>
            </a:r>
            <a:r>
              <a:rPr/>
              <a:t> </a:t>
            </a:r>
            <a:r>
              <a:rPr/>
              <a:t>and</a:t>
            </a:r>
            <a:r>
              <a:rPr/>
              <a:t> </a:t>
            </a:r>
            <a:r>
              <a:rPr/>
              <a:t>2016-2020</a:t>
            </a:r>
            <a:r>
              <a:rPr/>
              <a:t> </a:t>
            </a:r>
            <a:r>
              <a:rPr/>
              <a:t>(right)).</a:t>
            </a:r>
          </a:p>
        </p:txBody>
      </p:sp>
      <p:sp>
        <p:nvSpPr>
          <p:cNvPr id="4" name="Slide Number Placeholder 3"/>
          <p:cNvSpPr>
            <a:spLocks noGrp="1"/>
          </p:cNvSpPr>
          <p:nvPr>
            <p:ph type="sldNum" sz="quarter" idx="10"/>
          </p:nvPr>
        </p:nvSpPr>
        <p:spPr/>
        <p:txBody>
          <a:bodyPr/>
          <a:lstStyle/>
          <a:p>
            <a:fld id="{44AB4A0E-53D7-4EA8-B803-B4A612FB66C9}" type="slidenum">
              <a:rPr lang="en-US"/>
              <a:t>13</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6.</a:t>
            </a:r>
            <a:r>
              <a:rPr/>
              <a:t> </a:t>
            </a:r>
            <a:r>
              <a:rPr/>
              <a:t>Changes</a:t>
            </a:r>
            <a:r>
              <a:rPr/>
              <a:t> </a:t>
            </a:r>
            <a:r>
              <a:rPr/>
              <a:t>in</a:t>
            </a:r>
            <a:r>
              <a:rPr/>
              <a:t> </a:t>
            </a:r>
            <a:r>
              <a:rPr/>
              <a:t>mean</a:t>
            </a:r>
            <a:r>
              <a:rPr/>
              <a:t> </a:t>
            </a:r>
            <a:r>
              <a:rPr/>
              <a:t>annual</a:t>
            </a:r>
            <a:r>
              <a:rPr/>
              <a:t> </a:t>
            </a:r>
            <a:r>
              <a:rPr/>
              <a:t>incidence</a:t>
            </a:r>
            <a:r>
              <a:rPr/>
              <a:t> </a:t>
            </a:r>
            <a:r>
              <a:rPr/>
              <a:t>rate</a:t>
            </a:r>
            <a:r>
              <a:rPr/>
              <a:t> </a:t>
            </a:r>
            <a:r>
              <a:rPr/>
              <a:t>(cases</a:t>
            </a:r>
            <a:r>
              <a:rPr/>
              <a:t> </a:t>
            </a:r>
            <a:r>
              <a:rPr/>
              <a:t>per</a:t>
            </a:r>
            <a:r>
              <a:rPr/>
              <a:t> </a:t>
            </a:r>
            <a:r>
              <a:rPr/>
              <a:t>100,000</a:t>
            </a:r>
            <a:r>
              <a:rPr/>
              <a:t> </a:t>
            </a:r>
            <a:r>
              <a:rPr/>
              <a:t>per</a:t>
            </a:r>
            <a:r>
              <a:rPr/>
              <a:t> </a:t>
            </a:r>
            <a:r>
              <a:rPr/>
              <a:t>year)</a:t>
            </a:r>
            <a:r>
              <a:rPr/>
              <a:t> </a:t>
            </a:r>
            <a:r>
              <a:rPr/>
              <a:t>in</a:t>
            </a:r>
            <a:r>
              <a:rPr/>
              <a:t> </a:t>
            </a:r>
            <a:r>
              <a:rPr/>
              <a:t>Zambia</a:t>
            </a:r>
            <a:r>
              <a:rPr/>
              <a:t> </a:t>
            </a:r>
            <a:r>
              <a:rPr/>
              <a:t>This</a:t>
            </a:r>
            <a:r>
              <a:rPr/>
              <a:t> </a:t>
            </a:r>
            <a:r>
              <a:rPr/>
              <a:t>figure</a:t>
            </a:r>
            <a:r>
              <a:rPr/>
              <a:t> </a:t>
            </a:r>
            <a:r>
              <a:rPr/>
              <a:t>aims</a:t>
            </a:r>
            <a:r>
              <a:rPr/>
              <a:t> </a:t>
            </a:r>
            <a:r>
              <a:rPr/>
              <a:t>to</a:t>
            </a:r>
            <a:r>
              <a:rPr/>
              <a:t> </a:t>
            </a:r>
            <a:r>
              <a:rPr/>
              <a:t>show</a:t>
            </a:r>
            <a:r>
              <a:rPr/>
              <a:t> </a:t>
            </a:r>
            <a:r>
              <a:rPr/>
              <a:t>the</a:t>
            </a:r>
            <a:r>
              <a:rPr/>
              <a:t> </a:t>
            </a:r>
            <a:r>
              <a:rPr/>
              <a:t>changes</a:t>
            </a:r>
            <a:r>
              <a:rPr/>
              <a:t> </a:t>
            </a:r>
            <a:r>
              <a:rPr/>
              <a:t>of</a:t>
            </a:r>
            <a:r>
              <a:rPr/>
              <a:t> </a:t>
            </a:r>
            <a:r>
              <a:rPr/>
              <a:t>mean</a:t>
            </a:r>
            <a:r>
              <a:rPr/>
              <a:t> </a:t>
            </a:r>
            <a:r>
              <a:rPr/>
              <a:t>annual</a:t>
            </a:r>
            <a:r>
              <a:rPr/>
              <a:t> </a:t>
            </a:r>
            <a:r>
              <a:rPr/>
              <a:t>incidence</a:t>
            </a:r>
            <a:r>
              <a:rPr/>
              <a:t> </a:t>
            </a:r>
            <a:r>
              <a:rPr/>
              <a:t>rate</a:t>
            </a:r>
            <a:r>
              <a:rPr/>
              <a:t> </a:t>
            </a:r>
            <a:r>
              <a:rPr/>
              <a:t>(mean</a:t>
            </a:r>
            <a:r>
              <a:rPr/>
              <a:t> </a:t>
            </a:r>
            <a:r>
              <a:rPr/>
              <a:t>suspected</a:t>
            </a:r>
            <a:r>
              <a:rPr/>
              <a:t> </a:t>
            </a:r>
            <a:r>
              <a:rPr/>
              <a:t>cholera</a:t>
            </a:r>
            <a:r>
              <a:rPr/>
              <a:t> </a:t>
            </a:r>
            <a:r>
              <a:rPr/>
              <a:t>cases</a:t>
            </a:r>
            <a:r>
              <a:rPr/>
              <a:t> </a:t>
            </a:r>
            <a:r>
              <a:rPr/>
              <a:t>per</a:t>
            </a:r>
            <a:r>
              <a:rPr/>
              <a:t> </a:t>
            </a:r>
            <a:r>
              <a:rPr/>
              <a:t>100,000</a:t>
            </a:r>
            <a:r>
              <a:rPr/>
              <a:t> </a:t>
            </a:r>
            <a:r>
              <a:rPr/>
              <a:t>per</a:t>
            </a:r>
            <a:r>
              <a:rPr/>
              <a:t> </a:t>
            </a:r>
            <a:r>
              <a:rPr/>
              <a:t>year)</a:t>
            </a:r>
            <a:r>
              <a:rPr/>
              <a:t> </a:t>
            </a:r>
            <a:r>
              <a:rPr/>
              <a:t>between</a:t>
            </a:r>
            <a:r>
              <a:rPr/>
              <a:t> </a:t>
            </a:r>
            <a:r>
              <a:rPr/>
              <a:t>2011-2015</a:t>
            </a:r>
            <a:r>
              <a:rPr/>
              <a:t> </a:t>
            </a:r>
            <a:r>
              <a:rPr/>
              <a:t>and</a:t>
            </a:r>
            <a:r>
              <a:rPr/>
              <a:t> </a:t>
            </a:r>
            <a:r>
              <a:rPr/>
              <a:t>2016-2020</a:t>
            </a:r>
            <a:r>
              <a:rPr/>
              <a:t> </a:t>
            </a:r>
            <a:r>
              <a:rPr/>
              <a:t>at</a:t>
            </a:r>
            <a:r>
              <a:rPr/>
              <a:t> </a:t>
            </a:r>
            <a:r>
              <a:rPr/>
              <a:t>second-administrative</a:t>
            </a:r>
            <a:r>
              <a:rPr/>
              <a:t> </a:t>
            </a:r>
            <a:r>
              <a:rPr/>
              <a:t>levels</a:t>
            </a:r>
            <a:r>
              <a:rPr/>
              <a:t> </a:t>
            </a:r>
            <a:r>
              <a:rPr/>
              <a:t>in</a:t>
            </a:r>
            <a:r>
              <a:rPr/>
              <a:t> </a:t>
            </a:r>
            <a:r>
              <a:rPr/>
              <a:t>Zambia.</a:t>
            </a:r>
          </a:p>
          <a:p>
            <a:pPr lvl="0" marL="0" indent="0">
              <a:buNone/>
            </a:pPr>
          </a:p>
          <a:p>
            <a:pPr lvl="0" marL="0" indent="0">
              <a:buNone/>
            </a:pPr>
            <a:r>
              <a:rPr/>
              <a:t>The</a:t>
            </a:r>
            <a:r>
              <a:rPr/>
              <a:t> </a:t>
            </a:r>
            <a:r>
              <a:rPr/>
              <a:t>colors</a:t>
            </a:r>
            <a:r>
              <a:rPr/>
              <a:t> </a:t>
            </a:r>
            <a:r>
              <a:rPr/>
              <a:t>represent</a:t>
            </a:r>
            <a:r>
              <a:rPr/>
              <a:t> </a:t>
            </a:r>
            <a:r>
              <a:rPr/>
              <a:t>the</a:t>
            </a:r>
            <a:r>
              <a:rPr/>
              <a:t> </a:t>
            </a:r>
            <a:r>
              <a:rPr/>
              <a:t>ratio</a:t>
            </a:r>
            <a:r>
              <a:rPr/>
              <a:t> </a:t>
            </a:r>
            <a:r>
              <a:rPr/>
              <a:t>of</a:t>
            </a:r>
            <a:r>
              <a:rPr/>
              <a:t> </a:t>
            </a:r>
            <a:r>
              <a:rPr/>
              <a:t>mean</a:t>
            </a:r>
            <a:r>
              <a:rPr/>
              <a:t> </a:t>
            </a:r>
            <a:r>
              <a:rPr/>
              <a:t>annual</a:t>
            </a:r>
            <a:r>
              <a:rPr/>
              <a:t> </a:t>
            </a:r>
            <a:r>
              <a:rPr/>
              <a:t>incidence</a:t>
            </a:r>
            <a:r>
              <a:rPr/>
              <a:t> </a:t>
            </a:r>
            <a:r>
              <a:rPr/>
              <a:t>rates</a:t>
            </a:r>
            <a:r>
              <a:rPr/>
              <a:t> </a:t>
            </a:r>
            <a:r>
              <a:rPr/>
              <a:t>in</a:t>
            </a:r>
            <a:r>
              <a:rPr/>
              <a:t> </a:t>
            </a:r>
            <a:r>
              <a:rPr/>
              <a:t>2016-2020</a:t>
            </a:r>
            <a:r>
              <a:rPr/>
              <a:t> </a:t>
            </a:r>
            <a:r>
              <a:rPr/>
              <a:t>relative</a:t>
            </a:r>
            <a:r>
              <a:rPr/>
              <a:t> </a:t>
            </a:r>
            <a:r>
              <a:rPr/>
              <a:t>to</a:t>
            </a:r>
            <a:r>
              <a:rPr/>
              <a:t> </a:t>
            </a:r>
            <a:r>
              <a:rPr/>
              <a:t>2011-2015</a:t>
            </a:r>
            <a:r>
              <a:rPr/>
              <a:t> </a:t>
            </a:r>
            <a:r>
              <a:rPr/>
              <a:t>in</a:t>
            </a:r>
            <a:r>
              <a:rPr/>
              <a:t> </a:t>
            </a:r>
            <a:r>
              <a:rPr/>
              <a:t>Zambia.</a:t>
            </a:r>
            <a:r>
              <a:rPr/>
              <a:t> </a:t>
            </a:r>
            <a:r>
              <a:rPr/>
              <a:t>Areas</a:t>
            </a:r>
            <a:r>
              <a:rPr/>
              <a:t> </a:t>
            </a:r>
            <a:r>
              <a:rPr/>
              <a:t>filled</a:t>
            </a:r>
            <a:r>
              <a:rPr/>
              <a:t> </a:t>
            </a:r>
            <a:r>
              <a:rPr/>
              <a:t>with</a:t>
            </a:r>
            <a:r>
              <a:rPr/>
              <a:t> </a:t>
            </a:r>
            <a:r>
              <a:rPr/>
              <a:t>red</a:t>
            </a:r>
            <a:r>
              <a:rPr/>
              <a:t> </a:t>
            </a:r>
            <a:r>
              <a:rPr/>
              <a:t>had</a:t>
            </a:r>
            <a:r>
              <a:rPr/>
              <a:t> </a:t>
            </a:r>
            <a:r>
              <a:rPr/>
              <a:t>higher</a:t>
            </a:r>
            <a:r>
              <a:rPr/>
              <a:t> </a:t>
            </a:r>
            <a:r>
              <a:rPr/>
              <a:t>mean</a:t>
            </a:r>
            <a:r>
              <a:rPr/>
              <a:t> </a:t>
            </a:r>
            <a:r>
              <a:rPr/>
              <a:t>rates</a:t>
            </a:r>
            <a:r>
              <a:rPr/>
              <a:t> </a:t>
            </a:r>
            <a:r>
              <a:rPr/>
              <a:t>in</a:t>
            </a:r>
            <a:r>
              <a:rPr/>
              <a:t> </a:t>
            </a:r>
            <a:r>
              <a:rPr/>
              <a:t>2016-2020</a:t>
            </a:r>
            <a:r>
              <a:rPr/>
              <a:t> </a:t>
            </a:r>
            <a:r>
              <a:rPr/>
              <a:t>compared</a:t>
            </a:r>
            <a:r>
              <a:rPr/>
              <a:t> </a:t>
            </a:r>
            <a:r>
              <a:rPr/>
              <a:t>to</a:t>
            </a:r>
            <a:r>
              <a:rPr/>
              <a:t> </a:t>
            </a:r>
            <a:r>
              <a:rPr/>
              <a:t>2011-2015,</a:t>
            </a:r>
            <a:r>
              <a:rPr/>
              <a:t> </a:t>
            </a:r>
            <a:r>
              <a:rPr/>
              <a:t>and</a:t>
            </a:r>
            <a:r>
              <a:rPr/>
              <a:t> </a:t>
            </a:r>
            <a:r>
              <a:rPr/>
              <a:t>areas</a:t>
            </a:r>
            <a:r>
              <a:rPr/>
              <a:t> </a:t>
            </a:r>
            <a:r>
              <a:rPr/>
              <a:t>filled</a:t>
            </a:r>
            <a:r>
              <a:rPr/>
              <a:t> </a:t>
            </a:r>
            <a:r>
              <a:rPr/>
              <a:t>with</a:t>
            </a:r>
            <a:r>
              <a:rPr/>
              <a:t> </a:t>
            </a:r>
            <a:r>
              <a:rPr/>
              <a:t>blue</a:t>
            </a:r>
            <a:r>
              <a:rPr/>
              <a:t> </a:t>
            </a:r>
            <a:r>
              <a:rPr/>
              <a:t>had</a:t>
            </a:r>
            <a:r>
              <a:rPr/>
              <a:t> </a:t>
            </a:r>
            <a:r>
              <a:rPr/>
              <a:t>lower</a:t>
            </a:r>
            <a:r>
              <a:rPr/>
              <a:t> </a:t>
            </a:r>
            <a:r>
              <a:rPr/>
              <a:t>mean</a:t>
            </a:r>
            <a:r>
              <a:rPr/>
              <a:t> </a:t>
            </a:r>
            <a:r>
              <a:rPr/>
              <a:t>rates</a:t>
            </a:r>
            <a:r>
              <a:rPr/>
              <a:t> </a:t>
            </a:r>
            <a:r>
              <a:rPr/>
              <a:t>in</a:t>
            </a:r>
            <a:r>
              <a:rPr/>
              <a:t> </a:t>
            </a:r>
            <a:r>
              <a:rPr/>
              <a:t>2016-2020</a:t>
            </a:r>
            <a:r>
              <a:rPr/>
              <a:t> </a:t>
            </a:r>
            <a:r>
              <a:rPr/>
              <a:t>compared</a:t>
            </a:r>
            <a:r>
              <a:rPr/>
              <a:t> </a:t>
            </a:r>
            <a:r>
              <a:rPr/>
              <a:t>to</a:t>
            </a:r>
            <a:r>
              <a:rPr/>
              <a:t> </a:t>
            </a:r>
            <a:r>
              <a:rPr/>
              <a:t>2011-2015.</a:t>
            </a:r>
            <a:r>
              <a:rPr/>
              <a:t> </a:t>
            </a:r>
            <a:r>
              <a:rPr/>
              <a:t>Areas</a:t>
            </a:r>
            <a:r>
              <a:rPr/>
              <a:t> </a:t>
            </a:r>
            <a:r>
              <a:rPr/>
              <a:t>filled</a:t>
            </a:r>
            <a:r>
              <a:rPr/>
              <a:t> </a:t>
            </a:r>
            <a:r>
              <a:rPr/>
              <a:t>with</a:t>
            </a:r>
            <a:r>
              <a:rPr/>
              <a:t> </a:t>
            </a:r>
            <a:r>
              <a:rPr/>
              <a:t>white</a:t>
            </a:r>
            <a:r>
              <a:rPr/>
              <a:t> </a:t>
            </a:r>
            <a:r>
              <a:rPr/>
              <a:t>had</a:t>
            </a:r>
            <a:r>
              <a:rPr/>
              <a:t> </a:t>
            </a:r>
            <a:r>
              <a:rPr/>
              <a:t>similar</a:t>
            </a:r>
            <a:r>
              <a:rPr/>
              <a:t> </a:t>
            </a:r>
            <a:r>
              <a:rPr/>
              <a:t>mean</a:t>
            </a:r>
            <a:r>
              <a:rPr/>
              <a:t> </a:t>
            </a:r>
            <a:r>
              <a:rPr/>
              <a:t>rates</a:t>
            </a:r>
            <a:r>
              <a:rPr/>
              <a:t> </a:t>
            </a:r>
            <a:r>
              <a:rPr/>
              <a:t>in</a:t>
            </a:r>
            <a:r>
              <a:rPr/>
              <a:t> </a:t>
            </a:r>
            <a:r>
              <a:rPr/>
              <a:t>2016-2020</a:t>
            </a:r>
            <a:r>
              <a:rPr/>
              <a:t> </a:t>
            </a:r>
            <a:r>
              <a:rPr/>
              <a:t>and</a:t>
            </a:r>
            <a:r>
              <a:rPr/>
              <a:t> </a:t>
            </a:r>
            <a:r>
              <a:rPr/>
              <a:t>2011-2015.</a:t>
            </a:r>
            <a:r>
              <a:rPr/>
              <a:t> </a:t>
            </a:r>
            <a:r>
              <a:rPr/>
              <a:t>Areas</a:t>
            </a:r>
            <a:r>
              <a:rPr/>
              <a:t> </a:t>
            </a:r>
            <a:r>
              <a:rPr/>
              <a:t>outlined</a:t>
            </a:r>
            <a:r>
              <a:rPr/>
              <a:t> </a:t>
            </a:r>
            <a:r>
              <a:rPr/>
              <a:t>in</a:t>
            </a:r>
            <a:r>
              <a:rPr/>
              <a:t> </a:t>
            </a:r>
            <a:r>
              <a:rPr/>
              <a:t>red</a:t>
            </a:r>
            <a:r>
              <a:rPr/>
              <a:t> </a:t>
            </a:r>
            <a:r>
              <a:rPr/>
              <a:t>or</a:t>
            </a:r>
            <a:r>
              <a:rPr/>
              <a:t> </a:t>
            </a:r>
            <a:r>
              <a:rPr/>
              <a:t>blue</a:t>
            </a:r>
            <a:r>
              <a:rPr/>
              <a:t> </a:t>
            </a:r>
            <a:r>
              <a:rPr/>
              <a:t>showed</a:t>
            </a:r>
            <a:r>
              <a:rPr/>
              <a:t> </a:t>
            </a:r>
            <a:r>
              <a:rPr/>
              <a:t>statistically</a:t>
            </a:r>
            <a:r>
              <a:rPr/>
              <a:t> </a:t>
            </a:r>
            <a:r>
              <a:rPr/>
              <a:t>significant</a:t>
            </a:r>
            <a:r>
              <a:rPr/>
              <a:t> </a:t>
            </a:r>
            <a:r>
              <a:rPr/>
              <a:t>increases</a:t>
            </a:r>
            <a:r>
              <a:rPr/>
              <a:t> </a:t>
            </a:r>
            <a:r>
              <a:rPr/>
              <a:t>(red)</a:t>
            </a:r>
            <a:r>
              <a:rPr/>
              <a:t> </a:t>
            </a:r>
            <a:r>
              <a:rPr/>
              <a:t>or</a:t>
            </a:r>
            <a:r>
              <a:rPr/>
              <a:t> </a:t>
            </a:r>
            <a:r>
              <a:rPr/>
              <a:t>decreases</a:t>
            </a:r>
            <a:r>
              <a:rPr/>
              <a:t> </a:t>
            </a:r>
            <a:r>
              <a:rPr/>
              <a:t>(blue)</a:t>
            </a:r>
            <a:r>
              <a:rPr/>
              <a:t> </a:t>
            </a:r>
            <a:r>
              <a:rPr/>
              <a:t>of</a:t>
            </a:r>
            <a:r>
              <a:rPr/>
              <a:t> </a:t>
            </a:r>
            <a:r>
              <a:rPr/>
              <a:t>mean</a:t>
            </a:r>
            <a:r>
              <a:rPr/>
              <a:t> </a:t>
            </a:r>
            <a:r>
              <a:rPr/>
              <a:t>rates</a:t>
            </a:r>
            <a:r>
              <a:rPr/>
              <a:t> </a:t>
            </a:r>
            <a:r>
              <a:rPr/>
              <a:t>in</a:t>
            </a:r>
            <a:r>
              <a:rPr/>
              <a:t> </a:t>
            </a:r>
            <a:r>
              <a:rPr/>
              <a:t>2016-2020</a:t>
            </a:r>
            <a:r>
              <a:rPr/>
              <a:t> </a:t>
            </a:r>
            <a:r>
              <a:rPr/>
              <a:t>relative</a:t>
            </a:r>
            <a:r>
              <a:rPr/>
              <a:t> </a:t>
            </a:r>
            <a:r>
              <a:rPr/>
              <a:t>to</a:t>
            </a:r>
            <a:r>
              <a:rPr/>
              <a:t> </a:t>
            </a:r>
            <a:r>
              <a:rPr/>
              <a:t>2011-2015.</a:t>
            </a:r>
            <a:r>
              <a:rPr/>
              <a:t> </a:t>
            </a:r>
            <a:r>
              <a:rPr/>
              <a:t>Areas</a:t>
            </a:r>
            <a:r>
              <a:rPr/>
              <a:t> </a:t>
            </a:r>
            <a:r>
              <a:rPr/>
              <a:t>outlined</a:t>
            </a:r>
            <a:r>
              <a:rPr/>
              <a:t> </a:t>
            </a:r>
            <a:r>
              <a:rPr/>
              <a:t>in</a:t>
            </a:r>
            <a:r>
              <a:rPr/>
              <a:t> </a:t>
            </a:r>
            <a:r>
              <a:rPr/>
              <a:t>grey</a:t>
            </a:r>
            <a:r>
              <a:rPr/>
              <a:t> </a:t>
            </a:r>
            <a:r>
              <a:rPr/>
              <a:t>represent</a:t>
            </a:r>
            <a:r>
              <a:rPr/>
              <a:t> </a:t>
            </a:r>
            <a:r>
              <a:rPr/>
              <a:t>non-significant</a:t>
            </a:r>
            <a:r>
              <a:rPr/>
              <a:t> </a:t>
            </a:r>
            <a:r>
              <a:rPr/>
              <a:t>differences.</a:t>
            </a:r>
          </a:p>
        </p:txBody>
      </p:sp>
      <p:sp>
        <p:nvSpPr>
          <p:cNvPr id="4" name="Slide Number Placeholder 3"/>
          <p:cNvSpPr>
            <a:spLocks noGrp="1"/>
          </p:cNvSpPr>
          <p:nvPr>
            <p:ph type="sldNum" sz="quarter" idx="10"/>
          </p:nvPr>
        </p:nvSpPr>
        <p:spPr/>
        <p:txBody>
          <a:bodyPr/>
          <a:lstStyle/>
          <a:p>
            <a:fld id="{44AB4A0E-53D7-4EA8-B803-B4A612FB66C9}" type="slidenum">
              <a:rPr lang="en-US"/>
              <a:t>14</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7.</a:t>
            </a:r>
            <a:r>
              <a:rPr/>
              <a:t> </a:t>
            </a:r>
            <a:r>
              <a:rPr/>
              <a:t>Changes</a:t>
            </a:r>
            <a:r>
              <a:rPr/>
              <a:t> </a:t>
            </a:r>
            <a:r>
              <a:rPr/>
              <a:t>in</a:t>
            </a:r>
            <a:r>
              <a:rPr/>
              <a:t> </a:t>
            </a:r>
            <a:r>
              <a:rPr/>
              <a:t>mean</a:t>
            </a:r>
            <a:r>
              <a:rPr/>
              <a:t> </a:t>
            </a:r>
            <a:r>
              <a:rPr/>
              <a:t>annual</a:t>
            </a:r>
            <a:r>
              <a:rPr/>
              <a:t> </a:t>
            </a:r>
            <a:r>
              <a:rPr/>
              <a:t>incidence</a:t>
            </a:r>
            <a:r>
              <a:rPr/>
              <a:t> </a:t>
            </a:r>
            <a:r>
              <a:rPr/>
              <a:t>rate</a:t>
            </a:r>
            <a:r>
              <a:rPr/>
              <a:t> </a:t>
            </a:r>
            <a:r>
              <a:rPr/>
              <a:t>(cases</a:t>
            </a:r>
            <a:r>
              <a:rPr/>
              <a:t> </a:t>
            </a:r>
            <a:r>
              <a:rPr/>
              <a:t>per</a:t>
            </a:r>
            <a:r>
              <a:rPr/>
              <a:t> </a:t>
            </a:r>
            <a:r>
              <a:rPr/>
              <a:t>100,000</a:t>
            </a:r>
            <a:r>
              <a:rPr/>
              <a:t> </a:t>
            </a:r>
            <a:r>
              <a:rPr/>
              <a:t>per</a:t>
            </a:r>
            <a:r>
              <a:rPr/>
              <a:t> </a:t>
            </a:r>
            <a:r>
              <a:rPr/>
              <a:t>year)</a:t>
            </a:r>
            <a:r>
              <a:rPr/>
              <a:t> </a:t>
            </a:r>
            <a:r>
              <a:rPr/>
              <a:t>in</a:t>
            </a:r>
            <a:r>
              <a:rPr/>
              <a:t> </a:t>
            </a:r>
            <a:r>
              <a:rPr/>
              <a:t>Zambia</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changes</a:t>
            </a:r>
            <a:r>
              <a:rPr/>
              <a:t> </a:t>
            </a:r>
            <a:r>
              <a:rPr/>
              <a:t>of</a:t>
            </a:r>
            <a:r>
              <a:rPr/>
              <a:t> </a:t>
            </a:r>
            <a:r>
              <a:rPr/>
              <a:t>mean</a:t>
            </a:r>
            <a:r>
              <a:rPr/>
              <a:t> </a:t>
            </a:r>
            <a:r>
              <a:rPr/>
              <a:t>annual</a:t>
            </a:r>
            <a:r>
              <a:rPr/>
              <a:t> </a:t>
            </a:r>
            <a:r>
              <a:rPr/>
              <a:t>incidence</a:t>
            </a:r>
            <a:r>
              <a:rPr/>
              <a:t> </a:t>
            </a:r>
            <a:r>
              <a:rPr/>
              <a:t>rate</a:t>
            </a:r>
            <a:r>
              <a:rPr/>
              <a:t> </a:t>
            </a:r>
            <a:r>
              <a:rPr/>
              <a:t>(mean</a:t>
            </a:r>
            <a:r>
              <a:rPr/>
              <a:t> </a:t>
            </a:r>
            <a:r>
              <a:rPr/>
              <a:t>suspected</a:t>
            </a:r>
            <a:r>
              <a:rPr/>
              <a:t> </a:t>
            </a:r>
            <a:r>
              <a:rPr/>
              <a:t>cholera</a:t>
            </a:r>
            <a:r>
              <a:rPr/>
              <a:t> </a:t>
            </a:r>
            <a:r>
              <a:rPr/>
              <a:t>cases</a:t>
            </a:r>
            <a:r>
              <a:rPr/>
              <a:t> </a:t>
            </a:r>
            <a:r>
              <a:rPr/>
              <a:t>per</a:t>
            </a:r>
            <a:r>
              <a:rPr/>
              <a:t> </a:t>
            </a:r>
            <a:r>
              <a:rPr/>
              <a:t>100,000</a:t>
            </a:r>
            <a:r>
              <a:rPr/>
              <a:t> </a:t>
            </a:r>
            <a:r>
              <a:rPr/>
              <a:t>per</a:t>
            </a:r>
            <a:r>
              <a:rPr/>
              <a:t> </a:t>
            </a:r>
            <a:r>
              <a:rPr/>
              <a:t>year)</a:t>
            </a:r>
            <a:r>
              <a:rPr/>
              <a:t> </a:t>
            </a:r>
            <a:r>
              <a:rPr/>
              <a:t>between</a:t>
            </a:r>
            <a:r>
              <a:rPr/>
              <a:t> </a:t>
            </a:r>
            <a:r>
              <a:rPr/>
              <a:t>2011-2015</a:t>
            </a:r>
            <a:r>
              <a:rPr/>
              <a:t> </a:t>
            </a:r>
            <a:r>
              <a:rPr/>
              <a:t>and</a:t>
            </a:r>
            <a:r>
              <a:rPr/>
              <a:t> </a:t>
            </a:r>
            <a:r>
              <a:rPr/>
              <a:t>2016-2020</a:t>
            </a:r>
            <a:r>
              <a:rPr/>
              <a:t> </a:t>
            </a:r>
            <a:r>
              <a:rPr/>
              <a:t>at</a:t>
            </a:r>
            <a:r>
              <a:rPr/>
              <a:t> </a:t>
            </a:r>
            <a:r>
              <a:rPr/>
              <a:t>the</a:t>
            </a:r>
            <a:r>
              <a:rPr/>
              <a:t> </a:t>
            </a:r>
            <a:r>
              <a:rPr/>
              <a:t>country</a:t>
            </a:r>
            <a:r>
              <a:rPr/>
              <a:t> </a:t>
            </a:r>
            <a:r>
              <a:rPr/>
              <a:t>and</a:t>
            </a:r>
            <a:r>
              <a:rPr/>
              <a:t> </a:t>
            </a:r>
            <a:r>
              <a:rPr/>
              <a:t>first-administrative</a:t>
            </a:r>
            <a:r>
              <a:rPr/>
              <a:t> </a:t>
            </a:r>
            <a:r>
              <a:rPr/>
              <a:t>levels.</a:t>
            </a:r>
            <a:r>
              <a:rPr/>
              <a:t> </a:t>
            </a:r>
            <a:r>
              <a:rPr/>
              <a:t>The</a:t>
            </a:r>
            <a:r>
              <a:rPr/>
              <a:t> </a:t>
            </a:r>
            <a:r>
              <a:rPr/>
              <a:t>country</a:t>
            </a:r>
            <a:r>
              <a:rPr/>
              <a:t> </a:t>
            </a:r>
            <a:r>
              <a:rPr/>
              <a:t>labels</a:t>
            </a:r>
            <a:r>
              <a:rPr/>
              <a:t> </a:t>
            </a:r>
            <a:r>
              <a:rPr/>
              <a:t>are</a:t>
            </a:r>
            <a:r>
              <a:rPr/>
              <a:t> </a:t>
            </a:r>
            <a:r>
              <a:rPr/>
              <a:t>highlighted</a:t>
            </a:r>
            <a:r>
              <a:rPr/>
              <a:t> </a:t>
            </a:r>
            <a:r>
              <a:rPr/>
              <a:t>in</a:t>
            </a:r>
            <a:r>
              <a:rPr/>
              <a:t> </a:t>
            </a:r>
            <a:r>
              <a:rPr/>
              <a:t>blue</a:t>
            </a:r>
            <a:r>
              <a:rPr/>
              <a:t> </a:t>
            </a:r>
            <a:r>
              <a:rPr/>
              <a:t>across</a:t>
            </a:r>
            <a:r>
              <a:rPr/>
              <a:t> </a:t>
            </a:r>
            <a:r>
              <a:rPr/>
              <a:t>both</a:t>
            </a:r>
            <a:r>
              <a:rPr/>
              <a:t> </a:t>
            </a:r>
            <a:r>
              <a:rPr/>
              <a:t>figures.</a:t>
            </a:r>
          </a:p>
          <a:p>
            <a:pPr lvl="0" marL="0" indent="0">
              <a:buNone/>
            </a:pPr>
          </a:p>
          <a:p>
            <a:pPr lvl="0" marL="0" indent="0">
              <a:buNone/>
            </a:pPr>
            <a:r>
              <a:rPr/>
              <a:t>The</a:t>
            </a:r>
            <a:r>
              <a:rPr/>
              <a:t> </a:t>
            </a:r>
            <a:r>
              <a:rPr/>
              <a:t>left</a:t>
            </a:r>
            <a:r>
              <a:rPr/>
              <a:t> </a:t>
            </a:r>
            <a:r>
              <a:rPr/>
              <a:t>figure</a:t>
            </a:r>
            <a:r>
              <a:rPr/>
              <a:t> </a:t>
            </a:r>
            <a:r>
              <a:rPr/>
              <a:t>shows</a:t>
            </a:r>
            <a:r>
              <a:rPr/>
              <a:t> </a:t>
            </a:r>
            <a:r>
              <a:rPr/>
              <a:t>a</a:t>
            </a:r>
            <a:r>
              <a:rPr/>
              <a:t> </a:t>
            </a:r>
            <a:r>
              <a:rPr/>
              <a:t>scatterplot</a:t>
            </a:r>
            <a:r>
              <a:rPr/>
              <a:t> </a:t>
            </a:r>
            <a:r>
              <a:rPr/>
              <a:t>whose</a:t>
            </a:r>
            <a:r>
              <a:rPr/>
              <a:t> </a:t>
            </a:r>
            <a:r>
              <a:rPr/>
              <a:t>y-axis</a:t>
            </a:r>
            <a:r>
              <a:rPr/>
              <a:t> </a:t>
            </a:r>
            <a:r>
              <a:rPr/>
              <a:t>is</a:t>
            </a:r>
            <a:r>
              <a:rPr/>
              <a:t> </a:t>
            </a:r>
            <a:r>
              <a:rPr/>
              <a:t>the</a:t>
            </a:r>
            <a:r>
              <a:rPr/>
              <a:t> </a:t>
            </a:r>
            <a:r>
              <a:rPr/>
              <a:t>mean</a:t>
            </a:r>
            <a:r>
              <a:rPr/>
              <a:t> </a:t>
            </a:r>
            <a:r>
              <a:rPr/>
              <a:t>annual</a:t>
            </a:r>
            <a:r>
              <a:rPr/>
              <a:t> </a:t>
            </a:r>
            <a:r>
              <a:rPr/>
              <a:t>incidence</a:t>
            </a:r>
            <a:r>
              <a:rPr/>
              <a:t> </a:t>
            </a:r>
            <a:r>
              <a:rPr/>
              <a:t>rates</a:t>
            </a:r>
            <a:r>
              <a:rPr/>
              <a:t> </a:t>
            </a:r>
            <a:r>
              <a:rPr/>
              <a:t>in</a:t>
            </a:r>
            <a:r>
              <a:rPr/>
              <a:t> </a:t>
            </a:r>
            <a:r>
              <a:rPr/>
              <a:t>2016-2020</a:t>
            </a:r>
            <a:r>
              <a:rPr/>
              <a:t> </a:t>
            </a:r>
            <a:r>
              <a:rPr/>
              <a:t>and</a:t>
            </a:r>
            <a:r>
              <a:rPr/>
              <a:t> </a:t>
            </a:r>
            <a:r>
              <a:rPr/>
              <a:t>x-axis</a:t>
            </a:r>
            <a:r>
              <a:rPr/>
              <a:t> </a:t>
            </a:r>
            <a:r>
              <a:rPr/>
              <a:t>is</a:t>
            </a:r>
            <a:r>
              <a:rPr/>
              <a:t> </a:t>
            </a:r>
            <a:r>
              <a:rPr/>
              <a:t>the</a:t>
            </a:r>
            <a:r>
              <a:rPr/>
              <a:t> </a:t>
            </a:r>
            <a:r>
              <a:rPr/>
              <a:t>mean</a:t>
            </a:r>
            <a:r>
              <a:rPr/>
              <a:t> </a:t>
            </a:r>
            <a:r>
              <a:rPr/>
              <a:t>annual</a:t>
            </a:r>
            <a:r>
              <a:rPr/>
              <a:t> </a:t>
            </a:r>
            <a:r>
              <a:rPr/>
              <a:t>incidence</a:t>
            </a:r>
            <a:r>
              <a:rPr/>
              <a:t> </a:t>
            </a:r>
            <a:r>
              <a:rPr/>
              <a:t>rates</a:t>
            </a:r>
            <a:r>
              <a:rPr/>
              <a:t> </a:t>
            </a:r>
            <a:r>
              <a:rPr/>
              <a:t>in</a:t>
            </a:r>
            <a:r>
              <a:rPr/>
              <a:t> </a:t>
            </a:r>
            <a:r>
              <a:rPr/>
              <a:t>2011-2015</a:t>
            </a:r>
            <a:r>
              <a:rPr/>
              <a:t> </a:t>
            </a:r>
            <a:r>
              <a:rPr/>
              <a:t>by</a:t>
            </a:r>
            <a:r>
              <a:rPr/>
              <a:t> </a:t>
            </a:r>
            <a:r>
              <a:rPr/>
              <a:t>first-administrative</a:t>
            </a:r>
            <a:r>
              <a:rPr/>
              <a:t> </a:t>
            </a:r>
            <a:r>
              <a:rPr/>
              <a:t>units,</a:t>
            </a:r>
            <a:r>
              <a:rPr/>
              <a:t> </a:t>
            </a:r>
            <a:r>
              <a:rPr/>
              <a:t>and</a:t>
            </a:r>
            <a:r>
              <a:rPr/>
              <a:t> </a:t>
            </a:r>
            <a:r>
              <a:rPr/>
              <a:t>country</a:t>
            </a:r>
            <a:r>
              <a:rPr/>
              <a:t> </a:t>
            </a:r>
            <a:r>
              <a:rPr/>
              <a:t>in</a:t>
            </a:r>
            <a:r>
              <a:rPr/>
              <a:t> </a:t>
            </a:r>
            <a:r>
              <a:rPr/>
              <a:t>Zambia.</a:t>
            </a:r>
          </a:p>
          <a:p>
            <a:pPr lvl="0" marL="0" indent="0">
              <a:buNone/>
            </a:pPr>
          </a:p>
          <a:p>
            <a:pPr lvl="0" marL="0" indent="0">
              <a:buNone/>
            </a:pPr>
            <a:r>
              <a:rPr/>
              <a:t>The</a:t>
            </a:r>
            <a:r>
              <a:rPr/>
              <a:t> </a:t>
            </a:r>
            <a:r>
              <a:rPr/>
              <a:t>right</a:t>
            </a:r>
            <a:r>
              <a:rPr/>
              <a:t> </a:t>
            </a:r>
            <a:r>
              <a:rPr/>
              <a:t>figure</a:t>
            </a:r>
            <a:r>
              <a:rPr/>
              <a:t> </a:t>
            </a:r>
            <a:r>
              <a:rPr/>
              <a:t>is</a:t>
            </a:r>
            <a:r>
              <a:rPr/>
              <a:t> </a:t>
            </a:r>
            <a:r>
              <a:rPr/>
              <a:t>the</a:t>
            </a:r>
            <a:r>
              <a:rPr/>
              <a:t> </a:t>
            </a:r>
            <a:r>
              <a:rPr/>
              <a:t>same</a:t>
            </a:r>
            <a:r>
              <a:rPr/>
              <a:t> </a:t>
            </a:r>
            <a:r>
              <a:rPr/>
              <a:t>as</a:t>
            </a:r>
            <a:r>
              <a:rPr/>
              <a:t> </a:t>
            </a:r>
            <a:r>
              <a:rPr/>
              <a:t>panel</a:t>
            </a:r>
            <a:r>
              <a:rPr/>
              <a:t> </a:t>
            </a:r>
            <a:r>
              <a:rPr/>
              <a:t>A</a:t>
            </a:r>
            <a:r>
              <a:rPr/>
              <a:t> </a:t>
            </a:r>
            <a:r>
              <a:rPr/>
              <a:t>in</a:t>
            </a:r>
            <a:r>
              <a:rPr/>
              <a:t> </a:t>
            </a:r>
            <a:r>
              <a:rPr/>
              <a:t>Figure</a:t>
            </a:r>
            <a:r>
              <a:rPr/>
              <a:t> </a:t>
            </a:r>
            <a:r>
              <a:rPr/>
              <a:t>2,</a:t>
            </a:r>
            <a:r>
              <a:rPr/>
              <a:t> </a:t>
            </a:r>
            <a:r>
              <a:rPr/>
              <a:t>showing</a:t>
            </a:r>
            <a:r>
              <a:rPr/>
              <a:t> </a:t>
            </a:r>
            <a:r>
              <a:rPr/>
              <a:t>the</a:t>
            </a:r>
            <a:r>
              <a:rPr/>
              <a:t> </a:t>
            </a:r>
            <a:r>
              <a:rPr/>
              <a:t>change</a:t>
            </a:r>
            <a:r>
              <a:rPr/>
              <a:t> </a:t>
            </a:r>
            <a:r>
              <a:rPr/>
              <a:t>of</a:t>
            </a:r>
            <a:r>
              <a:rPr/>
              <a:t> </a:t>
            </a:r>
            <a:r>
              <a:rPr/>
              <a:t>mean</a:t>
            </a:r>
            <a:r>
              <a:rPr/>
              <a:t> </a:t>
            </a:r>
            <a:r>
              <a:rPr/>
              <a:t>annual</a:t>
            </a:r>
            <a:r>
              <a:rPr/>
              <a:t> </a:t>
            </a:r>
            <a:r>
              <a:rPr/>
              <a:t>incidence</a:t>
            </a:r>
            <a:r>
              <a:rPr/>
              <a:t> </a:t>
            </a:r>
            <a:r>
              <a:rPr/>
              <a:t>rate</a:t>
            </a:r>
            <a:r>
              <a:rPr/>
              <a:t> </a:t>
            </a:r>
            <a:r>
              <a:rPr/>
              <a:t>across</a:t>
            </a:r>
            <a:r>
              <a:rPr/>
              <a:t> </a:t>
            </a:r>
            <a:r>
              <a:rPr/>
              <a:t>2011-2015</a:t>
            </a:r>
            <a:r>
              <a:rPr/>
              <a:t> </a:t>
            </a:r>
            <a:r>
              <a:rPr/>
              <a:t>and</a:t>
            </a:r>
            <a:r>
              <a:rPr/>
              <a:t> </a:t>
            </a:r>
            <a:r>
              <a:rPr/>
              <a:t>2016-2020</a:t>
            </a:r>
            <a:r>
              <a:rPr/>
              <a:t> </a:t>
            </a:r>
            <a:r>
              <a:rPr/>
              <a:t>at</a:t>
            </a:r>
            <a:r>
              <a:rPr/>
              <a:t> </a:t>
            </a:r>
            <a:r>
              <a:rPr/>
              <a:t>the</a:t>
            </a:r>
            <a:r>
              <a:rPr/>
              <a:t> </a:t>
            </a:r>
            <a:r>
              <a:rPr/>
              <a:t>country,</a:t>
            </a:r>
            <a:r>
              <a:rPr/>
              <a:t> </a:t>
            </a:r>
            <a:r>
              <a:rPr/>
              <a:t>region</a:t>
            </a:r>
            <a:r>
              <a:rPr/>
              <a:t> </a:t>
            </a:r>
            <a:r>
              <a:rPr/>
              <a:t>and</a:t>
            </a:r>
            <a:r>
              <a:rPr/>
              <a:t> </a:t>
            </a:r>
            <a:r>
              <a:rPr/>
              <a:t>continent</a:t>
            </a:r>
            <a:r>
              <a:rPr/>
              <a:t> </a:t>
            </a:r>
            <a:r>
              <a:rPr/>
              <a:t>levels.</a:t>
            </a:r>
          </a:p>
        </p:txBody>
      </p:sp>
      <p:sp>
        <p:nvSpPr>
          <p:cNvPr id="4" name="Slide Number Placeholder 3"/>
          <p:cNvSpPr>
            <a:spLocks noGrp="1"/>
          </p:cNvSpPr>
          <p:nvPr>
            <p:ph type="sldNum" sz="quarter" idx="10"/>
          </p:nvPr>
        </p:nvSpPr>
        <p:spPr/>
        <p:txBody>
          <a:bodyPr/>
          <a:lstStyle/>
          <a:p>
            <a:fld id="{44AB4A0E-53D7-4EA8-B803-B4A612FB66C9}" type="slidenum">
              <a:rPr lang="en-US"/>
              <a:t>15</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a:t>
            </a:r>
            <a:r>
              <a:rPr/>
              <a:t> </a:t>
            </a:r>
            <a:r>
              <a:rPr/>
              <a:t>Population</a:t>
            </a:r>
            <a:r>
              <a:rPr/>
              <a:t> </a:t>
            </a:r>
            <a:r>
              <a:rPr/>
              <a:t>at</a:t>
            </a:r>
            <a:r>
              <a:rPr/>
              <a:t> </a:t>
            </a:r>
            <a:r>
              <a:rPr/>
              <a:t>risk,</a:t>
            </a:r>
            <a:r>
              <a:rPr/>
              <a:t> </a:t>
            </a:r>
            <a:r>
              <a:rPr/>
              <a:t>2016-2020,</a:t>
            </a:r>
            <a:r>
              <a:rPr/>
              <a:t> </a:t>
            </a:r>
            <a:r>
              <a:rPr/>
              <a:t>in</a:t>
            </a:r>
            <a:r>
              <a:rPr/>
              <a:t> </a:t>
            </a:r>
            <a:r>
              <a:rPr/>
              <a:t>Zambia.</a:t>
            </a:r>
            <a:r>
              <a:rPr/>
              <a:t> </a:t>
            </a:r>
            <a:r>
              <a:rPr/>
              <a:t>This</a:t>
            </a:r>
            <a:r>
              <a:rPr/>
              <a:t> </a:t>
            </a:r>
            <a:r>
              <a:rPr/>
              <a:t>set</a:t>
            </a:r>
            <a:r>
              <a:rPr/>
              <a:t> </a:t>
            </a:r>
            <a:r>
              <a:rPr/>
              <a:t>of</a:t>
            </a:r>
            <a:r>
              <a:rPr/>
              <a:t> </a:t>
            </a:r>
            <a:r>
              <a:rPr/>
              <a:t>figures</a:t>
            </a:r>
            <a:r>
              <a:rPr/>
              <a:t> </a:t>
            </a:r>
            <a:r>
              <a:rPr/>
              <a:t>aim</a:t>
            </a:r>
            <a:r>
              <a:rPr/>
              <a:t> </a:t>
            </a:r>
            <a:r>
              <a:rPr/>
              <a:t>to</a:t>
            </a:r>
            <a:r>
              <a:rPr/>
              <a:t> </a:t>
            </a:r>
            <a:r>
              <a:rPr/>
              <a:t>show</a:t>
            </a:r>
            <a:r>
              <a:rPr/>
              <a:t> </a:t>
            </a:r>
            <a:r>
              <a:rPr/>
              <a:t>the</a:t>
            </a:r>
            <a:r>
              <a:rPr/>
              <a:t> </a:t>
            </a:r>
            <a:r>
              <a:rPr/>
              <a:t>population</a:t>
            </a:r>
            <a:r>
              <a:rPr/>
              <a:t> </a:t>
            </a:r>
            <a:r>
              <a:rPr/>
              <a:t>(number</a:t>
            </a:r>
            <a:r>
              <a:rPr/>
              <a:t> </a:t>
            </a:r>
            <a:r>
              <a:rPr/>
              <a:t>of</a:t>
            </a:r>
            <a:r>
              <a:rPr/>
              <a:t> </a:t>
            </a:r>
            <a:r>
              <a:rPr/>
              <a:t>people)</a:t>
            </a:r>
            <a:r>
              <a:rPr/>
              <a:t> </a:t>
            </a:r>
            <a:r>
              <a:rPr/>
              <a:t>living</a:t>
            </a:r>
            <a:r>
              <a:rPr/>
              <a:t> </a:t>
            </a:r>
            <a:r>
              <a:rPr/>
              <a:t>in</a:t>
            </a:r>
            <a:r>
              <a:rPr/>
              <a:t> </a:t>
            </a:r>
            <a:r>
              <a:rPr/>
              <a:t>areas</a:t>
            </a:r>
            <a:r>
              <a:rPr/>
              <a:t> </a:t>
            </a:r>
            <a:r>
              <a:rPr/>
              <a:t>according</a:t>
            </a:r>
            <a:r>
              <a:rPr/>
              <a:t> </a:t>
            </a:r>
            <a:r>
              <a:rPr/>
              <a:t>to</a:t>
            </a:r>
            <a:r>
              <a:rPr/>
              <a:t> </a:t>
            </a:r>
            <a:r>
              <a:rPr/>
              <a:t>incidence</a:t>
            </a:r>
            <a:r>
              <a:rPr/>
              <a:t> </a:t>
            </a:r>
            <a:r>
              <a:rPr/>
              <a:t>rate</a:t>
            </a:r>
            <a:r>
              <a:rPr/>
              <a:t> </a:t>
            </a:r>
            <a:r>
              <a:rPr/>
              <a:t>risk</a:t>
            </a:r>
            <a:r>
              <a:rPr/>
              <a:t> </a:t>
            </a:r>
            <a:r>
              <a:rPr/>
              <a:t>categories</a:t>
            </a:r>
            <a:r>
              <a:rPr/>
              <a:t> </a:t>
            </a:r>
            <a:r>
              <a:rPr/>
              <a:t>in</a:t>
            </a:r>
            <a:r>
              <a:rPr/>
              <a:t> </a:t>
            </a:r>
            <a:r>
              <a:rPr/>
              <a:t>2016-2020</a:t>
            </a:r>
            <a:r>
              <a:rPr/>
              <a:t> </a:t>
            </a:r>
            <a:r>
              <a:rPr/>
              <a:t>by</a:t>
            </a:r>
            <a:r>
              <a:rPr/>
              <a:t> </a:t>
            </a:r>
            <a:r>
              <a:rPr/>
              <a:t>second-level</a:t>
            </a:r>
            <a:r>
              <a:rPr/>
              <a:t> </a:t>
            </a:r>
            <a:r>
              <a:rPr/>
              <a:t>administrative</a:t>
            </a:r>
            <a:r>
              <a:rPr/>
              <a:t> </a:t>
            </a:r>
            <a:r>
              <a:rPr/>
              <a:t>unit.</a:t>
            </a:r>
            <a:r>
              <a:rPr/>
              <a:t> </a:t>
            </a:r>
            <a:r>
              <a:rPr/>
              <a:t>There</a:t>
            </a:r>
            <a:r>
              <a:rPr/>
              <a:t> </a:t>
            </a:r>
            <a:r>
              <a:rPr/>
              <a:t>are</a:t>
            </a:r>
            <a:r>
              <a:rPr/>
              <a:t> </a:t>
            </a:r>
            <a:r>
              <a:rPr/>
              <a:t>six</a:t>
            </a:r>
            <a:r>
              <a:rPr/>
              <a:t> </a:t>
            </a:r>
            <a:r>
              <a:rPr/>
              <a:t>incidence</a:t>
            </a:r>
            <a:r>
              <a:rPr/>
              <a:t> </a:t>
            </a:r>
            <a:r>
              <a:rPr/>
              <a:t>rate</a:t>
            </a:r>
            <a:r>
              <a:rPr/>
              <a:t> </a:t>
            </a:r>
            <a:r>
              <a:rPr/>
              <a:t>risk</a:t>
            </a:r>
            <a:r>
              <a:rPr/>
              <a:t> </a:t>
            </a:r>
            <a:r>
              <a:rPr/>
              <a:t>categories</a:t>
            </a:r>
            <a:r>
              <a:rPr/>
              <a:t> </a:t>
            </a:r>
            <a:r>
              <a:rPr/>
              <a:t>from</a:t>
            </a:r>
            <a:r>
              <a:rPr/>
              <a:t> </a:t>
            </a:r>
            <a:r>
              <a:rPr/>
              <a:t>low</a:t>
            </a:r>
            <a:r>
              <a:rPr/>
              <a:t> </a:t>
            </a:r>
            <a:r>
              <a:rPr/>
              <a:t>to</a:t>
            </a:r>
            <a:r>
              <a:rPr/>
              <a:t> </a:t>
            </a:r>
            <a:r>
              <a:rPr/>
              <a:t>high</a:t>
            </a:r>
            <a:r>
              <a:rPr/>
              <a:t> </a:t>
            </a:r>
            <a:r>
              <a:rPr/>
              <a:t>risk,</a:t>
            </a:r>
            <a:r>
              <a:rPr/>
              <a:t> </a:t>
            </a:r>
            <a:r>
              <a:rPr/>
              <a:t>including</a:t>
            </a:r>
            <a:r>
              <a:rPr/>
              <a:t> </a:t>
            </a:r>
            <a:r>
              <a:rPr/>
              <a:t>&lt;1</a:t>
            </a:r>
            <a:r>
              <a:rPr/>
              <a:t> </a:t>
            </a:r>
            <a:r>
              <a:rPr/>
              <a:t>person</a:t>
            </a:r>
            <a:r>
              <a:rPr/>
              <a:t> </a:t>
            </a:r>
            <a:r>
              <a:rPr/>
              <a:t>per</a:t>
            </a:r>
            <a:r>
              <a:rPr/>
              <a:t> </a:t>
            </a:r>
            <a:r>
              <a:rPr/>
              <a:t>100,000</a:t>
            </a:r>
            <a:r>
              <a:rPr/>
              <a:t> </a:t>
            </a:r>
            <a:r>
              <a:rPr/>
              <a:t>population,</a:t>
            </a:r>
            <a:r>
              <a:rPr/>
              <a:t> </a:t>
            </a:r>
            <a:r>
              <a:rPr/>
              <a:t>1-10</a:t>
            </a:r>
            <a:r>
              <a:rPr/>
              <a:t> </a:t>
            </a:r>
            <a:r>
              <a:rPr/>
              <a:t>people</a:t>
            </a:r>
            <a:r>
              <a:rPr/>
              <a:t> </a:t>
            </a:r>
            <a:r>
              <a:rPr/>
              <a:t>per</a:t>
            </a:r>
            <a:r>
              <a:rPr/>
              <a:t> </a:t>
            </a:r>
            <a:r>
              <a:rPr/>
              <a:t>100,000</a:t>
            </a:r>
            <a:r>
              <a:rPr/>
              <a:t> </a:t>
            </a:r>
            <a:r>
              <a:rPr/>
              <a:t>population,</a:t>
            </a:r>
            <a:r>
              <a:rPr/>
              <a:t> </a:t>
            </a:r>
            <a:r>
              <a:rPr/>
              <a:t>10-20</a:t>
            </a:r>
            <a:r>
              <a:rPr/>
              <a:t> </a:t>
            </a:r>
            <a:r>
              <a:rPr/>
              <a:t>people</a:t>
            </a:r>
            <a:r>
              <a:rPr/>
              <a:t> </a:t>
            </a:r>
            <a:r>
              <a:rPr/>
              <a:t>per</a:t>
            </a:r>
            <a:r>
              <a:rPr/>
              <a:t> </a:t>
            </a:r>
            <a:r>
              <a:rPr/>
              <a:t>100,000</a:t>
            </a:r>
            <a:r>
              <a:rPr/>
              <a:t> </a:t>
            </a:r>
            <a:r>
              <a:rPr/>
              <a:t>population,</a:t>
            </a:r>
            <a:r>
              <a:rPr/>
              <a:t> </a:t>
            </a:r>
            <a:r>
              <a:rPr/>
              <a:t>20-50</a:t>
            </a:r>
            <a:r>
              <a:rPr/>
              <a:t> </a:t>
            </a:r>
            <a:r>
              <a:rPr/>
              <a:t>per</a:t>
            </a:r>
            <a:r>
              <a:rPr/>
              <a:t> </a:t>
            </a:r>
            <a:r>
              <a:rPr/>
              <a:t>100,000</a:t>
            </a:r>
            <a:r>
              <a:rPr/>
              <a:t> </a:t>
            </a:r>
            <a:r>
              <a:rPr/>
              <a:t>population,</a:t>
            </a:r>
            <a:r>
              <a:rPr/>
              <a:t> </a:t>
            </a:r>
            <a:r>
              <a:rPr/>
              <a:t>50-100</a:t>
            </a:r>
            <a:r>
              <a:rPr/>
              <a:t> </a:t>
            </a:r>
            <a:r>
              <a:rPr/>
              <a:t>per</a:t>
            </a:r>
            <a:r>
              <a:rPr/>
              <a:t> </a:t>
            </a:r>
            <a:r>
              <a:rPr/>
              <a:t>100,000</a:t>
            </a:r>
            <a:r>
              <a:rPr/>
              <a:t> </a:t>
            </a:r>
            <a:r>
              <a:rPr/>
              <a:t>population,</a:t>
            </a:r>
            <a:r>
              <a:rPr/>
              <a:t> </a:t>
            </a:r>
            <a:r>
              <a:rPr/>
              <a:t>and</a:t>
            </a:r>
            <a:r>
              <a:rPr/>
              <a:t> </a:t>
            </a:r>
            <a:r>
              <a:rPr/>
              <a:t>&gt;100</a:t>
            </a:r>
            <a:r>
              <a:rPr/>
              <a:t> </a:t>
            </a:r>
            <a:r>
              <a:rPr/>
              <a:t>per</a:t>
            </a:r>
            <a:r>
              <a:rPr/>
              <a:t> </a:t>
            </a:r>
            <a:r>
              <a:rPr/>
              <a:t>100,000</a:t>
            </a:r>
            <a:r>
              <a:rPr/>
              <a:t> </a:t>
            </a:r>
            <a:r>
              <a:rPr/>
              <a:t>population.</a:t>
            </a:r>
          </a:p>
          <a:p>
            <a:pPr lvl="0" marL="0" indent="0">
              <a:buNone/>
            </a:pPr>
          </a:p>
          <a:p>
            <a:pPr lvl="0" marL="0" indent="0">
              <a:buNone/>
            </a:pPr>
            <a:r>
              <a:rPr/>
              <a:t>The</a:t>
            </a:r>
            <a:r>
              <a:rPr/>
              <a:t> </a:t>
            </a:r>
            <a:r>
              <a:rPr/>
              <a:t>left</a:t>
            </a:r>
            <a:r>
              <a:rPr/>
              <a:t> </a:t>
            </a:r>
            <a:r>
              <a:rPr/>
              <a:t>and</a:t>
            </a:r>
            <a:r>
              <a:rPr/>
              <a:t> </a:t>
            </a:r>
            <a:r>
              <a:rPr/>
              <a:t>right</a:t>
            </a:r>
            <a:r>
              <a:rPr/>
              <a:t> </a:t>
            </a:r>
            <a:r>
              <a:rPr/>
              <a:t>figure</a:t>
            </a:r>
            <a:r>
              <a:rPr/>
              <a:t> </a:t>
            </a:r>
            <a:r>
              <a:rPr/>
              <a:t>shows</a:t>
            </a:r>
            <a:r>
              <a:rPr/>
              <a:t> </a:t>
            </a:r>
            <a:r>
              <a:rPr/>
              <a:t>the</a:t>
            </a:r>
            <a:r>
              <a:rPr/>
              <a:t> </a:t>
            </a:r>
            <a:r>
              <a:rPr/>
              <a:t>distribution</a:t>
            </a:r>
            <a:r>
              <a:rPr/>
              <a:t> </a:t>
            </a:r>
            <a:r>
              <a:rPr/>
              <a:t>of</a:t>
            </a:r>
            <a:r>
              <a:rPr/>
              <a:t> </a:t>
            </a:r>
            <a:r>
              <a:rPr/>
              <a:t>second-level</a:t>
            </a:r>
            <a:r>
              <a:rPr/>
              <a:t> </a:t>
            </a:r>
            <a:r>
              <a:rPr/>
              <a:t>administrative</a:t>
            </a:r>
            <a:r>
              <a:rPr/>
              <a:t> </a:t>
            </a:r>
            <a:r>
              <a:rPr/>
              <a:t>district</a:t>
            </a:r>
            <a:r>
              <a:rPr/>
              <a:t> </a:t>
            </a:r>
            <a:r>
              <a:rPr/>
              <a:t>population</a:t>
            </a:r>
            <a:r>
              <a:rPr/>
              <a:t> </a:t>
            </a:r>
            <a:r>
              <a:rPr/>
              <a:t>living</a:t>
            </a:r>
            <a:r>
              <a:rPr/>
              <a:t> </a:t>
            </a:r>
            <a:r>
              <a:rPr/>
              <a:t>in</a:t>
            </a:r>
            <a:r>
              <a:rPr/>
              <a:t> </a:t>
            </a:r>
            <a:r>
              <a:rPr/>
              <a:t>a</a:t>
            </a:r>
            <a:r>
              <a:rPr/>
              <a:t> </a:t>
            </a:r>
            <a:r>
              <a:rPr/>
              <a:t>given</a:t>
            </a:r>
            <a:r>
              <a:rPr/>
              <a:t> </a:t>
            </a:r>
            <a:r>
              <a:rPr/>
              <a:t>incidence</a:t>
            </a:r>
            <a:r>
              <a:rPr/>
              <a:t> </a:t>
            </a:r>
            <a:r>
              <a:rPr/>
              <a:t>risk</a:t>
            </a:r>
            <a:r>
              <a:rPr/>
              <a:t> </a:t>
            </a:r>
            <a:r>
              <a:rPr/>
              <a:t>category</a:t>
            </a:r>
            <a:r>
              <a:rPr/>
              <a:t> </a:t>
            </a:r>
            <a:r>
              <a:rPr/>
              <a:t>acrossZambia</a:t>
            </a:r>
            <a:r>
              <a:rPr/>
              <a:t> </a:t>
            </a:r>
            <a:r>
              <a:rPr/>
              <a:t>in</a:t>
            </a:r>
            <a:r>
              <a:rPr/>
              <a:t> </a:t>
            </a:r>
            <a:r>
              <a:rPr/>
              <a:t>2011-2015</a:t>
            </a:r>
            <a:r>
              <a:rPr/>
              <a:t> </a:t>
            </a:r>
            <a:r>
              <a:rPr/>
              <a:t>and</a:t>
            </a:r>
            <a:r>
              <a:rPr/>
              <a:t> </a:t>
            </a:r>
            <a:r>
              <a:rPr/>
              <a:t>2016-2020</a:t>
            </a:r>
            <a:r>
              <a:rPr/>
              <a:t> </a:t>
            </a:r>
            <a:r>
              <a:rPr/>
              <a:t>respectively.</a:t>
            </a:r>
            <a:r>
              <a:rPr/>
              <a:t> </a:t>
            </a:r>
            <a:r>
              <a:rPr/>
              <a:t>A</a:t>
            </a:r>
            <a:r>
              <a:rPr/>
              <a:t> </a:t>
            </a:r>
            <a:r>
              <a:rPr/>
              <a:t>district</a:t>
            </a:r>
            <a:r>
              <a:rPr/>
              <a:t> </a:t>
            </a:r>
            <a:r>
              <a:rPr/>
              <a:t>(second-level</a:t>
            </a:r>
            <a:r>
              <a:rPr/>
              <a:t> </a:t>
            </a:r>
            <a:r>
              <a:rPr/>
              <a:t>administrative</a:t>
            </a:r>
            <a:r>
              <a:rPr/>
              <a:t> </a:t>
            </a:r>
            <a:r>
              <a:rPr/>
              <a:t>unit)</a:t>
            </a:r>
            <a:r>
              <a:rPr/>
              <a:t> </a:t>
            </a:r>
            <a:r>
              <a:rPr/>
              <a:t>sample</a:t>
            </a:r>
            <a:r>
              <a:rPr/>
              <a:t> </a:t>
            </a:r>
            <a:r>
              <a:rPr/>
              <a:t>was</a:t>
            </a:r>
            <a:r>
              <a:rPr/>
              <a:t> </a:t>
            </a:r>
            <a:r>
              <a:rPr/>
              <a:t>assigned</a:t>
            </a:r>
            <a:r>
              <a:rPr/>
              <a:t> </a:t>
            </a:r>
            <a:r>
              <a:rPr/>
              <a:t>to</a:t>
            </a:r>
            <a:r>
              <a:rPr/>
              <a:t> </a:t>
            </a:r>
            <a:r>
              <a:rPr/>
              <a:t>a</a:t>
            </a:r>
            <a:r>
              <a:rPr/>
              <a:t> </a:t>
            </a:r>
            <a:r>
              <a:rPr/>
              <a:t>given</a:t>
            </a:r>
            <a:r>
              <a:rPr/>
              <a:t> </a:t>
            </a:r>
            <a:r>
              <a:rPr/>
              <a:t>risk</a:t>
            </a:r>
            <a:r>
              <a:rPr/>
              <a:t> </a:t>
            </a:r>
            <a:r>
              <a:rPr/>
              <a:t>category</a:t>
            </a:r>
            <a:r>
              <a:rPr/>
              <a:t> </a:t>
            </a:r>
            <a:r>
              <a:rPr/>
              <a:t>if</a:t>
            </a:r>
            <a:r>
              <a:rPr/>
              <a:t> </a:t>
            </a:r>
            <a:r>
              <a:rPr/>
              <a:t>at</a:t>
            </a:r>
            <a:r>
              <a:rPr/>
              <a:t> </a:t>
            </a:r>
            <a:r>
              <a:rPr/>
              <a:t>least</a:t>
            </a:r>
            <a:r>
              <a:rPr/>
              <a:t> </a:t>
            </a:r>
            <a:r>
              <a:rPr/>
              <a:t>10%</a:t>
            </a:r>
            <a:r>
              <a:rPr/>
              <a:t> </a:t>
            </a:r>
            <a:r>
              <a:rPr/>
              <a:t>of</a:t>
            </a:r>
            <a:r>
              <a:rPr/>
              <a:t> </a:t>
            </a:r>
            <a:r>
              <a:rPr/>
              <a:t>the</a:t>
            </a:r>
            <a:r>
              <a:rPr/>
              <a:t> </a:t>
            </a:r>
            <a:r>
              <a:rPr/>
              <a:t>population</a:t>
            </a:r>
            <a:r>
              <a:rPr/>
              <a:t> </a:t>
            </a:r>
            <a:r>
              <a:rPr/>
              <a:t>or</a:t>
            </a:r>
            <a:r>
              <a:rPr/>
              <a:t> </a:t>
            </a:r>
            <a:r>
              <a:rPr/>
              <a:t>&gt;100,000</a:t>
            </a:r>
            <a:r>
              <a:rPr/>
              <a:t> </a:t>
            </a:r>
            <a:r>
              <a:rPr/>
              <a:t>people</a:t>
            </a:r>
            <a:r>
              <a:rPr/>
              <a:t> </a:t>
            </a:r>
            <a:r>
              <a:rPr/>
              <a:t>in</a:t>
            </a:r>
            <a:r>
              <a:rPr/>
              <a:t> </a:t>
            </a:r>
            <a:r>
              <a:rPr/>
              <a:t>2020</a:t>
            </a:r>
            <a:r>
              <a:rPr/>
              <a:t> </a:t>
            </a:r>
            <a:r>
              <a:rPr/>
              <a:t>were</a:t>
            </a:r>
            <a:r>
              <a:rPr/>
              <a:t> </a:t>
            </a:r>
            <a:r>
              <a:rPr/>
              <a:t>living</a:t>
            </a:r>
            <a:r>
              <a:rPr/>
              <a:t> </a:t>
            </a:r>
            <a:r>
              <a:rPr/>
              <a:t>in</a:t>
            </a:r>
            <a:r>
              <a:rPr/>
              <a:t> </a:t>
            </a:r>
            <a:r>
              <a:rPr/>
              <a:t>grid</a:t>
            </a:r>
            <a:r>
              <a:rPr/>
              <a:t> </a:t>
            </a:r>
            <a:r>
              <a:rPr/>
              <a:t>cells</a:t>
            </a:r>
            <a:r>
              <a:rPr/>
              <a:t> </a:t>
            </a:r>
            <a:r>
              <a:rPr/>
              <a:t>with</a:t>
            </a:r>
            <a:r>
              <a:rPr/>
              <a:t> </a:t>
            </a:r>
            <a:r>
              <a:rPr/>
              <a:t>a</a:t>
            </a:r>
            <a:r>
              <a:rPr/>
              <a:t> </a:t>
            </a:r>
            <a:r>
              <a:rPr/>
              <a:t>2016-2020</a:t>
            </a:r>
            <a:r>
              <a:rPr/>
              <a:t> </a:t>
            </a:r>
            <a:r>
              <a:rPr/>
              <a:t>mean</a:t>
            </a:r>
            <a:r>
              <a:rPr/>
              <a:t> </a:t>
            </a:r>
            <a:r>
              <a:rPr/>
              <a:t>annual</a:t>
            </a:r>
            <a:r>
              <a:rPr/>
              <a:t> </a:t>
            </a:r>
            <a:r>
              <a:rPr/>
              <a:t>incidence</a:t>
            </a:r>
            <a:r>
              <a:rPr/>
              <a:t> </a:t>
            </a:r>
            <a:r>
              <a:rPr/>
              <a:t>rate</a:t>
            </a:r>
            <a:r>
              <a:rPr/>
              <a:t> </a:t>
            </a:r>
            <a:r>
              <a:rPr/>
              <a:t>indicated</a:t>
            </a:r>
            <a:r>
              <a:rPr/>
              <a:t> </a:t>
            </a:r>
            <a:r>
              <a:rPr/>
              <a:t>by</a:t>
            </a:r>
            <a:r>
              <a:rPr/>
              <a:t> </a:t>
            </a:r>
            <a:r>
              <a:rPr/>
              <a:t>the</a:t>
            </a:r>
            <a:r>
              <a:rPr/>
              <a:t> </a:t>
            </a:r>
            <a:r>
              <a:rPr/>
              <a:t>risk</a:t>
            </a:r>
            <a:r>
              <a:rPr/>
              <a:t> </a:t>
            </a:r>
            <a:r>
              <a:rPr/>
              <a:t>category</a:t>
            </a:r>
            <a:r>
              <a:rPr/>
              <a:t> </a:t>
            </a:r>
            <a:r>
              <a:rPr/>
              <a:t>label.</a:t>
            </a:r>
            <a:r>
              <a:rPr/>
              <a:t> </a:t>
            </a:r>
            <a:r>
              <a:rPr/>
              <a:t>The</a:t>
            </a:r>
            <a:r>
              <a:rPr/>
              <a:t> </a:t>
            </a:r>
            <a:r>
              <a:rPr/>
              <a:t>names</a:t>
            </a:r>
            <a:r>
              <a:rPr/>
              <a:t> </a:t>
            </a:r>
            <a:r>
              <a:rPr/>
              <a:t>of</a:t>
            </a:r>
            <a:r>
              <a:rPr/>
              <a:t> </a:t>
            </a:r>
            <a:r>
              <a:rPr/>
              <a:t>first-level</a:t>
            </a:r>
            <a:r>
              <a:rPr/>
              <a:t> </a:t>
            </a:r>
            <a:r>
              <a:rPr/>
              <a:t>administrative</a:t>
            </a:r>
            <a:r>
              <a:rPr/>
              <a:t> </a:t>
            </a:r>
            <a:r>
              <a:rPr/>
              <a:t>units</a:t>
            </a:r>
            <a:r>
              <a:rPr/>
              <a:t> </a:t>
            </a:r>
            <a:r>
              <a:rPr/>
              <a:t>are</a:t>
            </a:r>
            <a:r>
              <a:rPr/>
              <a:t> </a:t>
            </a:r>
            <a:r>
              <a:rPr/>
              <a:t>also</a:t>
            </a:r>
            <a:r>
              <a:rPr/>
              <a:t> </a:t>
            </a:r>
            <a:r>
              <a:rPr/>
              <a:t>shown</a:t>
            </a:r>
            <a:r>
              <a:rPr/>
              <a:t> </a:t>
            </a:r>
            <a:r>
              <a:rPr/>
              <a:t>in</a:t>
            </a:r>
            <a:r>
              <a:rPr/>
              <a:t> </a:t>
            </a:r>
            <a:r>
              <a:rPr/>
              <a:t>the</a:t>
            </a:r>
            <a:r>
              <a:rPr/>
              <a:t> </a:t>
            </a:r>
            <a:r>
              <a:rPr/>
              <a:t>maps.</a:t>
            </a:r>
          </a:p>
        </p:txBody>
      </p:sp>
      <p:sp>
        <p:nvSpPr>
          <p:cNvPr id="4" name="Slide Number Placeholder 3"/>
          <p:cNvSpPr>
            <a:spLocks noGrp="1"/>
          </p:cNvSpPr>
          <p:nvPr>
            <p:ph type="sldNum" sz="quarter" idx="10"/>
          </p:nvPr>
        </p:nvSpPr>
        <p:spPr/>
        <p:txBody>
          <a:bodyPr/>
          <a:lstStyle/>
          <a:p>
            <a:fld id="{44AB4A0E-53D7-4EA8-B803-B4A612FB66C9}" type="slidenum">
              <a:rPr lang="en-US"/>
              <a:t>16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a:t>
            </a:r>
            <a:r>
              <a:rPr/>
              <a:t> </a:t>
            </a:r>
            <a:r>
              <a:rPr/>
              <a:t>Population</a:t>
            </a:r>
            <a:r>
              <a:rPr/>
              <a:t> </a:t>
            </a:r>
            <a:r>
              <a:rPr/>
              <a:t>by</a:t>
            </a:r>
            <a:r>
              <a:rPr/>
              <a:t> </a:t>
            </a:r>
            <a:r>
              <a:rPr/>
              <a:t>incidence</a:t>
            </a:r>
            <a:r>
              <a:rPr/>
              <a:t> </a:t>
            </a:r>
            <a:r>
              <a:rPr/>
              <a:t>risk</a:t>
            </a:r>
            <a:r>
              <a:rPr/>
              <a:t> </a:t>
            </a:r>
            <a:r>
              <a:rPr/>
              <a:t>category</a:t>
            </a:r>
            <a:r>
              <a:rPr/>
              <a:t> </a:t>
            </a:r>
            <a:r>
              <a:rPr/>
              <a:t>and</a:t>
            </a:r>
            <a:r>
              <a:rPr/>
              <a:t> </a:t>
            </a:r>
            <a:r>
              <a:rPr/>
              <a:t>time</a:t>
            </a:r>
            <a:r>
              <a:rPr/>
              <a:t> </a:t>
            </a:r>
            <a:r>
              <a:rPr/>
              <a:t>perio</a:t>
            </a:r>
            <a:r>
              <a:rPr/>
              <a:t> </a:t>
            </a:r>
            <a:r>
              <a:rPr/>
              <a:t>in</a:t>
            </a:r>
            <a:r>
              <a:rPr/>
              <a:t> </a:t>
            </a:r>
            <a:r>
              <a:rPr/>
              <a:t>Zambia.</a:t>
            </a:r>
            <a:r>
              <a:rPr/>
              <a:t> </a:t>
            </a:r>
            <a:r>
              <a:rPr/>
              <a:t>This</a:t>
            </a:r>
            <a:r>
              <a:rPr/>
              <a:t> </a:t>
            </a:r>
            <a:r>
              <a:rPr/>
              <a:t>figures</a:t>
            </a:r>
            <a:r>
              <a:rPr/>
              <a:t> </a:t>
            </a:r>
            <a:r>
              <a:rPr/>
              <a:t>aims</a:t>
            </a:r>
            <a:r>
              <a:rPr/>
              <a:t> </a:t>
            </a:r>
            <a:r>
              <a:rPr/>
              <a:t>to</a:t>
            </a:r>
            <a:r>
              <a:rPr/>
              <a:t> </a:t>
            </a:r>
            <a:r>
              <a:rPr/>
              <a:t>show</a:t>
            </a:r>
            <a:r>
              <a:rPr/>
              <a:t> </a:t>
            </a:r>
            <a:r>
              <a:rPr/>
              <a:t>the</a:t>
            </a:r>
            <a:r>
              <a:rPr/>
              <a:t> </a:t>
            </a:r>
            <a:r>
              <a:rPr/>
              <a:t>population</a:t>
            </a:r>
            <a:r>
              <a:rPr/>
              <a:t> </a:t>
            </a:r>
            <a:r>
              <a:rPr/>
              <a:t>(millions)</a:t>
            </a:r>
            <a:r>
              <a:rPr/>
              <a:t> </a:t>
            </a:r>
            <a:r>
              <a:rPr/>
              <a:t>living</a:t>
            </a:r>
            <a:r>
              <a:rPr/>
              <a:t> </a:t>
            </a:r>
            <a:r>
              <a:rPr/>
              <a:t>in</a:t>
            </a:r>
            <a:r>
              <a:rPr/>
              <a:t> </a:t>
            </a:r>
            <a:r>
              <a:rPr/>
              <a:t>each</a:t>
            </a:r>
            <a:r>
              <a:rPr/>
              <a:t> </a:t>
            </a:r>
            <a:r>
              <a:rPr/>
              <a:t>incidence</a:t>
            </a:r>
            <a:r>
              <a:rPr/>
              <a:t> </a:t>
            </a:r>
            <a:r>
              <a:rPr/>
              <a:t>risk</a:t>
            </a:r>
            <a:r>
              <a:rPr/>
              <a:t> </a:t>
            </a:r>
            <a:r>
              <a:rPr/>
              <a:t>category</a:t>
            </a:r>
            <a:r>
              <a:rPr/>
              <a:t> </a:t>
            </a:r>
            <a:r>
              <a:rPr/>
              <a:t>(incidence</a:t>
            </a:r>
            <a:r>
              <a:rPr/>
              <a:t> </a:t>
            </a:r>
            <a:r>
              <a:rPr/>
              <a:t>cases</a:t>
            </a:r>
            <a:r>
              <a:rPr/>
              <a:t> </a:t>
            </a:r>
            <a:r>
              <a:rPr/>
              <a:t>per</a:t>
            </a:r>
            <a:r>
              <a:rPr/>
              <a:t> </a:t>
            </a:r>
            <a:r>
              <a:rPr/>
              <a:t>100,000</a:t>
            </a:r>
            <a:r>
              <a:rPr/>
              <a:t> </a:t>
            </a:r>
            <a:r>
              <a:rPr/>
              <a:t>population).</a:t>
            </a:r>
            <a:r>
              <a:rPr/>
              <a:t> </a:t>
            </a:r>
            <a:r>
              <a:rPr/>
              <a:t>The</a:t>
            </a:r>
            <a:r>
              <a:rPr/>
              <a:t> </a:t>
            </a:r>
            <a:r>
              <a:rPr/>
              <a:t>color</a:t>
            </a:r>
            <a:r>
              <a:rPr/>
              <a:t> </a:t>
            </a:r>
            <a:r>
              <a:rPr/>
              <a:t>represents</a:t>
            </a:r>
            <a:r>
              <a:rPr/>
              <a:t> </a:t>
            </a:r>
            <a:r>
              <a:rPr/>
              <a:t>different</a:t>
            </a:r>
            <a:r>
              <a:rPr/>
              <a:t> </a:t>
            </a:r>
            <a:r>
              <a:rPr/>
              <a:t>time</a:t>
            </a:r>
            <a:r>
              <a:rPr/>
              <a:t> </a:t>
            </a:r>
            <a:r>
              <a:rPr/>
              <a:t>periods</a:t>
            </a:r>
            <a:r>
              <a:rPr/>
              <a:t> </a:t>
            </a:r>
            <a:r>
              <a:rPr/>
              <a:t>(2011-2015</a:t>
            </a:r>
            <a:r>
              <a:rPr/>
              <a:t> </a:t>
            </a:r>
            <a:r>
              <a:rPr/>
              <a:t>(red)</a:t>
            </a:r>
            <a:r>
              <a:rPr/>
              <a:t> </a:t>
            </a:r>
            <a:r>
              <a:rPr/>
              <a:t>and</a:t>
            </a:r>
            <a:r>
              <a:rPr/>
              <a:t> </a:t>
            </a:r>
            <a:r>
              <a:rPr/>
              <a:t>2016-2020</a:t>
            </a:r>
            <a:r>
              <a:rPr/>
              <a:t> </a:t>
            </a:r>
            <a:r>
              <a:rPr/>
              <a:t>(blue)).</a:t>
            </a:r>
          </a:p>
        </p:txBody>
      </p:sp>
      <p:sp>
        <p:nvSpPr>
          <p:cNvPr id="4" name="Slide Number Placeholder 3"/>
          <p:cNvSpPr>
            <a:spLocks noGrp="1"/>
          </p:cNvSpPr>
          <p:nvPr>
            <p:ph type="sldNum" sz="quarter" idx="10"/>
          </p:nvPr>
        </p:nvSpPr>
        <p:spPr/>
        <p:txBody>
          <a:bodyPr/>
          <a:lstStyle/>
          <a:p>
            <a:fld id="{44AB4A0E-53D7-4EA8-B803-B4A612FB66C9}" type="slidenum">
              <a:rPr lang="en-US"/>
              <a:t>17</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b="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365E87-A067-4C77-AE9F-F26D52160845}"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endParaRPr lang="en-US" dirty="0"/>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dirty="0"/>
          </a:p>
        </p:txBody>
      </p:sp>
    </p:spTree>
    <p:extLst>
      <p:ext uri="{BB962C8B-B14F-4D97-AF65-F5344CB8AC3E}">
        <p14:creationId xmlns:p14="http://schemas.microsoft.com/office/powerpoint/2010/main" val="417827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4/5/2019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0EB808F-19AE-E3E7-FB48-D06E13ECE373}"/>
              </a:ext>
            </a:extLst>
          </p:cNvPr>
          <p:cNvSpPr>
            <a:spLocks noGrp="1"/>
          </p:cNvSpPr>
          <p:nvPr>
            <p:ph type="dt" sz="half" idx="10"/>
          </p:nvPr>
        </p:nvSpPr>
        <p:spPr/>
        <p:txBody>
          <a:bodyPr/>
          <a:lstStyle/>
          <a:p>
            <a:fld id="{83143DFA-FB2E-409B-B7C6-DB9E909C147B}" type="datetime5">
              <a:rPr lang="en-US" smtClean="0"/>
              <a:t>12-Jan-24</a:t>
            </a:fld>
            <a:endParaRPr lang="en-US"/>
          </a:p>
        </p:txBody>
      </p:sp>
      <p:sp>
        <p:nvSpPr>
          <p:cNvPr id="4" name="Footer Placeholder 3">
            <a:extLst>
              <a:ext uri="{FF2B5EF4-FFF2-40B4-BE49-F238E27FC236}">
                <a16:creationId xmlns:a16="http://schemas.microsoft.com/office/drawing/2014/main" id="{AC3F3A65-0738-41CC-4C4F-08DE092D8F4C}"/>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EBF084E6-43C2-B539-A3B0-5DD3645A4FB4}"/>
              </a:ext>
            </a:extLst>
          </p:cNvPr>
          <p:cNvSpPr>
            <a:spLocks noGrp="1"/>
          </p:cNvSpPr>
          <p:nvPr>
            <p:ph type="sldNum" sz="quarter" idx="12"/>
          </p:nvPr>
        </p:nvSpPr>
        <p:spPr/>
        <p:txBody>
          <a:bodyPr/>
          <a:lstStyle/>
          <a:p>
            <a:fld id="{97F1D342-7E94-B940-8CBF-58B8D8706FB5}" type="slidenum">
              <a:rPr lang="en-US" smtClean="0"/>
              <a:t>‹#›</a:t>
            </a:fld>
            <a:endParaRPr lang="en-US"/>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a:xfrm>
            <a:off x="838200" y="1825625"/>
            <a:ext cx="10515600" cy="4351338"/>
          </a:xfrm>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02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04D36F-32F1-4D3C-8F5D-BDB07CDB36CA}"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dirty="0"/>
          </a:p>
        </p:txBody>
      </p:sp>
    </p:spTree>
    <p:extLst>
      <p:ext uri="{BB962C8B-B14F-4D97-AF65-F5344CB8AC3E}">
        <p14:creationId xmlns:p14="http://schemas.microsoft.com/office/powerpoint/2010/main" val="21993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8CD8B-485F-46EF-9851-0E8C8A0560F3}"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a:p>
        </p:txBody>
      </p:sp>
    </p:spTree>
    <p:extLst>
      <p:ext uri="{BB962C8B-B14F-4D97-AF65-F5344CB8AC3E}">
        <p14:creationId xmlns:p14="http://schemas.microsoft.com/office/powerpoint/2010/main" val="302058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178FD5-19EB-41A6-83CC-896C37D30698}" type="datetime5">
              <a:rPr lang="en-US" smtClean="0"/>
              <a:t>12-Jan-24</a:t>
            </a:fld>
            <a:endParaRPr lang="en-US"/>
          </a:p>
        </p:txBody>
      </p:sp>
      <p:sp>
        <p:nvSpPr>
          <p:cNvPr id="6" name="Footer Placeholder 5"/>
          <p:cNvSpPr>
            <a:spLocks noGrp="1"/>
          </p:cNvSpPr>
          <p:nvPr>
            <p:ph type="ftr" sz="quarter" idx="11"/>
          </p:nvPr>
        </p:nvSpPr>
        <p:spPr/>
        <p:txBody>
          <a:bodyPr/>
          <a:lstStyle/>
          <a:p>
            <a:r>
              <a:rPr lang="en-US"/>
              <a:t>Infectious Disease Dynamics Group at Johns Hopkins University</a:t>
            </a:r>
          </a:p>
        </p:txBody>
      </p:sp>
      <p:sp>
        <p:nvSpPr>
          <p:cNvPr id="7" name="Slide Number Placeholder 6"/>
          <p:cNvSpPr>
            <a:spLocks noGrp="1"/>
          </p:cNvSpPr>
          <p:nvPr>
            <p:ph type="sldNum" sz="quarter" idx="12"/>
          </p:nvPr>
        </p:nvSpPr>
        <p:spPr/>
        <p:txBody>
          <a:bodyPr/>
          <a:lstStyle/>
          <a:p>
            <a:fld id="{97F1D342-7E94-B940-8CBF-58B8D8706FB5}" type="slidenum">
              <a:rPr lang="en-US" smtClean="0"/>
              <a:t>‹#›</a:t>
            </a:fld>
            <a:endParaRPr lang="en-US"/>
          </a:p>
        </p:txBody>
      </p:sp>
    </p:spTree>
    <p:extLst>
      <p:ext uri="{BB962C8B-B14F-4D97-AF65-F5344CB8AC3E}">
        <p14:creationId xmlns:p14="http://schemas.microsoft.com/office/powerpoint/2010/main" val="2111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4/5/2019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43DFA-FB2E-409B-B7C6-DB9E909C147B}" type="datetime5">
              <a:rPr lang="en-US" smtClean="0"/>
              <a:t>12-Jan-24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Infectious Disease Dynamics Group at Johns Hopkins University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1D342-7E94-B940-8CBF-58B8D8706FB5}" type="slidenum">
              <a:rPr lang="en-US" smtClean="0"/>
              <a:t>‹#›</a:t>
            </a:fld>
            <a:endParaRPr lang="en-US"/>
          </a:p>
        </p:txBody>
      </p:sp>
      <p:pic>
        <p:nvPicPr>
          <p:cNvPr id="9" name="Picture 8" descr="A blue and yellow circle with a black background&#10;&#10;Description automatically generated">
            <a:extLst>
              <a:ext uri="{FF2B5EF4-FFF2-40B4-BE49-F238E27FC236}">
                <a16:creationId xmlns:a16="http://schemas.microsoft.com/office/drawing/2014/main" id="{1628B2D6-B460-B647-8B27-144D771F8D97}"/>
              </a:ext>
            </a:extLst>
          </p:cNvPr>
          <p:cNvPicPr>
            <a:picLocks noChangeAspect="1"/>
          </p:cNvPicPr>
          <p:nvPr userDrawn="1"/>
        </p:nvPicPr>
        <p:blipFill>
          <a:blip r:embed="rId7"/>
          <a:stretch>
            <a:fillRect/>
          </a:stretch>
        </p:blipFill>
        <p:spPr>
          <a:xfrm>
            <a:off x="0" y="0"/>
            <a:ext cx="4169134" cy="476706"/>
          </a:xfrm>
          <a:prstGeom prst="rect">
            <a:avLst/>
          </a:prstGeom>
        </p:spPr>
      </p:pic>
    </p:spTree>
    <p:extLst>
      <p:ext uri="{BB962C8B-B14F-4D97-AF65-F5344CB8AC3E}">
        <p14:creationId xmlns:p14="http://schemas.microsoft.com/office/powerpoint/2010/main" val="2972816899"/>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3" r:id="rId4"/>
    <p:sldLayoutId id="2147483664" r:id="rId5"/>
  </p:sldLayoutIdLst>
  <p:hf hdr="0"/>
  <p:txStyles>
    <p:titleStyle>
      <a:lvl1pPr algn="ctr"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4.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5.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6.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7.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8.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9.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10.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holera-taxonomy.middle-distance.com/users/sign_in" TargetMode="Externa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holera-taxonomy.middle-distance.com/observation_collections" TargetMode="Externa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3.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mailto:elizabeth.c.lee@jhu.edu" TargetMode="Externa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lvl="0" marL="0" indent="0">
              <a:buNone/>
            </a:pPr>
            <a:r>
              <a:rPr/>
              <a:t>Changes</a:t>
            </a:r>
            <a:r>
              <a:rPr/>
              <a:t> </a:t>
            </a:r>
            <a:r>
              <a:rPr/>
              <a:t>in</a:t>
            </a:r>
            <a:r>
              <a:rPr/>
              <a:t> </a:t>
            </a:r>
            <a:r>
              <a:rPr/>
              <a:t>the</a:t>
            </a:r>
            <a:r>
              <a:rPr/>
              <a:t> </a:t>
            </a:r>
            <a:r>
              <a:rPr/>
              <a:t>burden</a:t>
            </a:r>
            <a:r>
              <a:rPr/>
              <a:t> </a:t>
            </a:r>
            <a:r>
              <a:rPr/>
              <a:t>of</a:t>
            </a:r>
            <a:r>
              <a:rPr/>
              <a:t> </a:t>
            </a:r>
            <a:r>
              <a:rPr/>
              <a:t>cholera</a:t>
            </a:r>
            <a:r>
              <a:rPr/>
              <a:t> </a:t>
            </a:r>
            <a:r>
              <a:rPr/>
              <a:t>in</a:t>
            </a:r>
            <a:r>
              <a:rPr/>
              <a:t> </a:t>
            </a:r>
            <a:r>
              <a:rPr/>
              <a:t>Africa</a:t>
            </a:r>
            <a:r>
              <a:rPr/>
              <a:t> </a:t>
            </a:r>
            <a:r>
              <a:rPr/>
              <a:t>from</a:t>
            </a:r>
            <a:r>
              <a:rPr/>
              <a:t> </a:t>
            </a:r>
            <a:r>
              <a:rPr/>
              <a:t>2011</a:t>
            </a:r>
            <a:r>
              <a:rPr/>
              <a:t> </a:t>
            </a:r>
            <a:r>
              <a:rPr/>
              <a:t>to</a:t>
            </a:r>
            <a:r>
              <a:rPr/>
              <a:t> </a:t>
            </a:r>
            <a:r>
              <a:rPr/>
              <a:t>2020</a:t>
            </a:r>
          </a:p>
        </p:txBody>
      </p:sp>
      <p:sp>
        <p:nvSpPr>
          <p:cNvPr id="3" name="Subtitle 2"/>
          <p:cNvSpPr>
            <a:spLocks noGrp="1"/>
          </p:cNvSpPr>
          <p:nvPr>
            <p:ph type="subTitle" idx="1"/>
          </p:nvPr>
        </p:nvSpPr>
        <p:spPr>
          <a:xfrm>
            <a:off x="1524000" y="3602038"/>
            <a:ext cx="9144000" cy="1655762"/>
          </a:xfrm>
        </p:spPr>
        <p:txBody>
          <a:bodyPr/>
          <a:lstStyle/>
          <a:p>
            <a:pPr lvl="0" marL="0" indent="0">
              <a:buNone/>
            </a:pPr>
            <a:r>
              <a:rPr/>
              <a:t>Country</a:t>
            </a:r>
            <a:r>
              <a:rPr/>
              <a:t> </a:t>
            </a:r>
            <a:r>
              <a:rPr/>
              <a:t>focus:</a:t>
            </a:r>
            <a:r>
              <a:rPr/>
              <a:t> </a:t>
            </a:r>
            <a:r>
              <a:rPr/>
              <a:t>Zambia</a:t>
            </a:r>
            <a:br/>
            <a:br/>
            <a:r>
              <a:rPr/>
              <a:t>Infectious</a:t>
            </a:r>
            <a:r>
              <a:rPr/>
              <a:t> </a:t>
            </a:r>
            <a:r>
              <a:rPr/>
              <a:t>Disease</a:t>
            </a:r>
            <a:r>
              <a:rPr/>
              <a:t> </a:t>
            </a:r>
            <a:r>
              <a:rPr/>
              <a:t>Dynamics</a:t>
            </a:r>
            <a:r>
              <a:rPr/>
              <a:t> </a:t>
            </a:r>
            <a:r>
              <a:rPr/>
              <a:t>Group</a:t>
            </a:r>
            <a:r>
              <a:rPr/>
              <a:t> </a:t>
            </a:r>
            <a:r>
              <a:rPr/>
              <a:t>at</a:t>
            </a:r>
            <a:r>
              <a:rPr/>
              <a:t> </a:t>
            </a:r>
            <a:r>
              <a:rPr/>
              <a:t>Johns</a:t>
            </a:r>
            <a:r>
              <a:rPr/>
              <a:t> </a:t>
            </a:r>
            <a:r>
              <a:rPr/>
              <a:t>Hopkins</a:t>
            </a:r>
            <a:r>
              <a:rPr/>
              <a:t> </a:t>
            </a:r>
            <a:r>
              <a:rPr/>
              <a:t>University</a:t>
            </a:r>
          </a:p>
        </p:txBody>
      </p:sp>
      <p:sp>
        <p:nvSpPr>
          <p:cNvPr id="4" name="Date Placeholder 3"/>
          <p:cNvSpPr>
            <a:spLocks noGrp="1"/>
          </p:cNvSpPr>
          <p:nvPr>
            <p:ph type="dt" sz="half" idx="10"/>
          </p:nvPr>
        </p:nvSpPr>
        <p:spPr/>
        <p:txBody>
          <a:bodyPr/>
          <a:lstStyle/>
          <a:p>
            <a:pPr lvl="0" marL="0" indent="0">
              <a:buNone/>
            </a:pPr>
            <a:r>
              <a:rPr/>
              <a:t>Last</a:t>
            </a:r>
            <a:r>
              <a:rPr/>
              <a:t> </a:t>
            </a:r>
            <a:r>
              <a:rPr/>
              <a:t>update</a:t>
            </a:r>
            <a:r>
              <a:rPr/>
              <a:t> </a:t>
            </a:r>
            <a:r>
              <a:rPr/>
              <a:t>09</a:t>
            </a:r>
            <a:r>
              <a:rPr/>
              <a:t> </a:t>
            </a:r>
            <a:r>
              <a:rPr/>
              <a:t>Feb</a:t>
            </a:r>
            <a:r>
              <a:rPr/>
              <a:t> </a:t>
            </a:r>
            <a:r>
              <a:rPr/>
              <a:t>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3.</a:t>
            </a:r>
            <a:r>
              <a:rPr/>
              <a:t> </a:t>
            </a:r>
            <a:r>
              <a:rPr/>
              <a:t>Population</a:t>
            </a:r>
            <a:r>
              <a:rPr/>
              <a:t> </a:t>
            </a:r>
            <a:r>
              <a:rPr/>
              <a:t>at</a:t>
            </a:r>
            <a:r>
              <a:rPr/>
              <a:t> </a:t>
            </a:r>
            <a:r>
              <a:rPr/>
              <a:t>risk,</a:t>
            </a:r>
            <a:r>
              <a:rPr/>
              <a:t> </a:t>
            </a:r>
            <a:r>
              <a:rPr/>
              <a:t>2016-2020</a:t>
            </a:r>
          </a:p>
        </p:txBody>
      </p:sp>
      <p:pic>
        <p:nvPicPr>
          <p:cNvPr descr="/home/cholerapipelinerestmp/postprocess/figures/postprocessing_fig_3.png" id="0" name="Picture 1"/>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4</a:t>
            </a:r>
            <a:r>
              <a:rPr/>
              <a:t> </a:t>
            </a:r>
            <a:r>
              <a:rPr/>
              <a:t>Stability</a:t>
            </a:r>
            <a:r>
              <a:rPr/>
              <a:t> </a:t>
            </a:r>
            <a:r>
              <a:rPr/>
              <a:t>of</a:t>
            </a:r>
            <a:r>
              <a:rPr/>
              <a:t> </a:t>
            </a:r>
            <a:r>
              <a:rPr/>
              <a:t>risk</a:t>
            </a:r>
            <a:r>
              <a:rPr/>
              <a:t> </a:t>
            </a:r>
            <a:r>
              <a:rPr/>
              <a:t>classification</a:t>
            </a:r>
            <a:r>
              <a:rPr/>
              <a:t> </a:t>
            </a:r>
            <a:r>
              <a:rPr/>
              <a:t>across</a:t>
            </a:r>
            <a:r>
              <a:rPr/>
              <a:t> </a:t>
            </a:r>
            <a:r>
              <a:rPr/>
              <a:t>2011-2015</a:t>
            </a:r>
            <a:r>
              <a:rPr/>
              <a:t> </a:t>
            </a:r>
            <a:r>
              <a:rPr/>
              <a:t>and</a:t>
            </a:r>
            <a:r>
              <a:rPr/>
              <a:t> </a:t>
            </a:r>
            <a:r>
              <a:rPr/>
              <a:t>2016-2020</a:t>
            </a:r>
          </a:p>
        </p:txBody>
      </p:sp>
      <p:pic>
        <p:nvPicPr>
          <p:cNvPr descr="/home/cholerapipelinerestmp/postprocess/figures/postprocessing_fig_4.png" id="0" name="Picture 1"/>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Part</a:t>
            </a:r>
            <a:r>
              <a:rPr/>
              <a:t> </a:t>
            </a:r>
            <a:r>
              <a:rPr/>
              <a:t>2.</a:t>
            </a:r>
            <a:r>
              <a:rPr/>
              <a:t> </a:t>
            </a:r>
            <a:r>
              <a:rPr/>
              <a:t>Focus</a:t>
            </a:r>
            <a:r>
              <a:rPr/>
              <a:t> </a:t>
            </a:r>
            <a:r>
              <a:rPr/>
              <a:t>on:</a:t>
            </a:r>
            <a:r>
              <a:rPr/>
              <a:t> </a:t>
            </a:r>
            <a:r>
              <a:rPr/>
              <a:t>Zambia</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5.</a:t>
            </a:r>
            <a:r>
              <a:rPr/>
              <a:t> </a:t>
            </a:r>
            <a:r>
              <a:rPr/>
              <a:t>Mean</a:t>
            </a:r>
            <a:r>
              <a:rPr/>
              <a:t> </a:t>
            </a:r>
            <a:r>
              <a:rPr/>
              <a:t>annual</a:t>
            </a:r>
            <a:r>
              <a:rPr/>
              <a:t> </a:t>
            </a:r>
            <a:r>
              <a:rPr/>
              <a:t>incident</a:t>
            </a:r>
            <a:r>
              <a:rPr/>
              <a:t> </a:t>
            </a:r>
            <a:r>
              <a:rPr/>
              <a:t>cases:</a:t>
            </a:r>
            <a:r>
              <a:rPr/>
              <a:t> </a:t>
            </a:r>
            <a:r>
              <a:rPr/>
              <a:t>Zambia</a:t>
            </a:r>
          </a:p>
        </p:txBody>
      </p:sp>
      <p:pic>
        <p:nvPicPr>
          <p:cNvPr descr="fig5.png" id="0" name="Picture 1"/>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6.</a:t>
            </a:r>
            <a:r>
              <a:rPr/>
              <a:t> </a:t>
            </a:r>
            <a:r>
              <a:rPr/>
              <a:t>Incidence</a:t>
            </a:r>
            <a:r>
              <a:rPr/>
              <a:t> </a:t>
            </a:r>
            <a:r>
              <a:rPr/>
              <a:t>rate</a:t>
            </a:r>
            <a:r>
              <a:rPr/>
              <a:t> </a:t>
            </a:r>
            <a:r>
              <a:rPr/>
              <a:t>ratio</a:t>
            </a:r>
            <a:r>
              <a:rPr/>
              <a:t> </a:t>
            </a:r>
            <a:r>
              <a:rPr/>
              <a:t>from</a:t>
            </a:r>
            <a:r>
              <a:rPr/>
              <a:t> </a:t>
            </a:r>
            <a:r>
              <a:rPr/>
              <a:t>2016-2020</a:t>
            </a:r>
            <a:r>
              <a:rPr/>
              <a:t> </a:t>
            </a:r>
            <a:r>
              <a:rPr/>
              <a:t>to</a:t>
            </a:r>
            <a:r>
              <a:rPr/>
              <a:t> </a:t>
            </a:r>
            <a:r>
              <a:rPr/>
              <a:t>2011-2015:</a:t>
            </a:r>
            <a:r>
              <a:rPr/>
              <a:t> </a:t>
            </a:r>
            <a:r>
              <a:rPr/>
              <a:t>Zambia</a:t>
            </a:r>
          </a:p>
        </p:txBody>
      </p:sp>
      <p:pic>
        <p:nvPicPr>
          <p:cNvPr descr="fig6.png" id="0" name="Picture 1"/>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7.</a:t>
            </a:r>
            <a:r>
              <a:rPr/>
              <a:t> </a:t>
            </a:r>
            <a:r>
              <a:rPr/>
              <a:t>Changes</a:t>
            </a:r>
            <a:r>
              <a:rPr/>
              <a:t> </a:t>
            </a:r>
            <a:r>
              <a:rPr/>
              <a:t>in</a:t>
            </a:r>
            <a:r>
              <a:rPr/>
              <a:t> </a:t>
            </a:r>
            <a:r>
              <a:rPr/>
              <a:t>mean</a:t>
            </a:r>
            <a:r>
              <a:rPr/>
              <a:t> </a:t>
            </a:r>
            <a:r>
              <a:rPr/>
              <a:t>annual</a:t>
            </a:r>
            <a:r>
              <a:rPr/>
              <a:t> </a:t>
            </a:r>
            <a:r>
              <a:rPr/>
              <a:t>incidence</a:t>
            </a:r>
            <a:r>
              <a:rPr/>
              <a:t> </a:t>
            </a:r>
            <a:r>
              <a:rPr/>
              <a:t>rate:</a:t>
            </a:r>
            <a:r>
              <a:rPr/>
              <a:t> </a:t>
            </a:r>
            <a:r>
              <a:rPr/>
              <a:t>Zambia</a:t>
            </a:r>
          </a:p>
        </p:txBody>
      </p:sp>
      <p:pic>
        <p:nvPicPr>
          <p:cNvPr descr="fig7.png" id="0" name="Picture 1"/>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8.</a:t>
            </a:r>
            <a:r>
              <a:rPr/>
              <a:t> </a:t>
            </a:r>
            <a:r>
              <a:rPr/>
              <a:t>Second</a:t>
            </a:r>
            <a:r>
              <a:rPr/>
              <a:t> </a:t>
            </a:r>
            <a:r>
              <a:rPr/>
              <a:t>administrative</a:t>
            </a:r>
            <a:r>
              <a:rPr/>
              <a:t> </a:t>
            </a:r>
            <a:r>
              <a:rPr/>
              <a:t>level</a:t>
            </a:r>
            <a:r>
              <a:rPr/>
              <a:t> </a:t>
            </a:r>
            <a:r>
              <a:rPr/>
              <a:t>districts</a:t>
            </a:r>
            <a:r>
              <a:rPr/>
              <a:t> </a:t>
            </a:r>
            <a:r>
              <a:rPr/>
              <a:t>by</a:t>
            </a:r>
            <a:r>
              <a:rPr/>
              <a:t> </a:t>
            </a:r>
            <a:r>
              <a:rPr/>
              <a:t>incidence</a:t>
            </a:r>
            <a:r>
              <a:rPr/>
              <a:t> </a:t>
            </a:r>
            <a:r>
              <a:rPr/>
              <a:t>risk</a:t>
            </a:r>
            <a:r>
              <a:rPr/>
              <a:t> </a:t>
            </a:r>
            <a:r>
              <a:rPr/>
              <a:t>category:</a:t>
            </a:r>
            <a:r>
              <a:rPr/>
              <a:t> </a:t>
            </a:r>
            <a:r>
              <a:rPr/>
              <a:t>Zambia</a:t>
            </a:r>
          </a:p>
        </p:txBody>
      </p:sp>
      <p:pic>
        <p:nvPicPr>
          <p:cNvPr descr="fig8.png" id="0" name="Picture 1"/>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9.</a:t>
            </a:r>
            <a:r>
              <a:rPr/>
              <a:t> </a:t>
            </a:r>
            <a:r>
              <a:rPr/>
              <a:t>Population</a:t>
            </a:r>
            <a:r>
              <a:rPr/>
              <a:t> </a:t>
            </a:r>
            <a:r>
              <a:rPr/>
              <a:t>by</a:t>
            </a:r>
            <a:r>
              <a:rPr/>
              <a:t> </a:t>
            </a:r>
            <a:r>
              <a:rPr/>
              <a:t>incidence</a:t>
            </a:r>
            <a:r>
              <a:rPr/>
              <a:t> </a:t>
            </a:r>
            <a:r>
              <a:rPr/>
              <a:t>risk</a:t>
            </a:r>
            <a:r>
              <a:rPr/>
              <a:t> </a:t>
            </a:r>
            <a:r>
              <a:rPr/>
              <a:t>category</a:t>
            </a:r>
            <a:r>
              <a:rPr/>
              <a:t> </a:t>
            </a:r>
            <a:r>
              <a:rPr/>
              <a:t>and</a:t>
            </a:r>
            <a:r>
              <a:rPr/>
              <a:t> </a:t>
            </a:r>
            <a:r>
              <a:rPr/>
              <a:t>time</a:t>
            </a:r>
            <a:r>
              <a:rPr/>
              <a:t> </a:t>
            </a:r>
            <a:r>
              <a:rPr/>
              <a:t>period</a:t>
            </a:r>
          </a:p>
        </p:txBody>
      </p:sp>
      <p:pic>
        <p:nvPicPr>
          <p:cNvPr descr="fig9.png" id="0" name="Picture 1"/>
          <p:cNvPicPr>
            <a:picLocks noGrp="1" noChangeAspect="1"/>
          </p:cNvPicPr>
          <p:nvPr/>
        </p:nvPicPr>
        <p:blipFill>
          <a:blip r:embed="rId3"/>
          <a:stretch>
            <a:fillRect/>
          </a:stretch>
        </p:blipFill>
        <p:spPr bwMode="auto">
          <a:xfrm>
            <a:off x="3200400" y="1816100"/>
            <a:ext cx="5791200" cy="4343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Table</a:t>
            </a:r>
            <a:r>
              <a:rPr/>
              <a:t> </a:t>
            </a:r>
            <a:r>
              <a:rPr/>
              <a:t>1.</a:t>
            </a:r>
            <a:r>
              <a:rPr/>
              <a:t> </a:t>
            </a:r>
            <a:r>
              <a:rPr/>
              <a:t>Number</a:t>
            </a:r>
            <a:r>
              <a:rPr/>
              <a:t> </a:t>
            </a:r>
            <a:r>
              <a:rPr/>
              <a:t>of</a:t>
            </a:r>
            <a:r>
              <a:rPr/>
              <a:t> </a:t>
            </a:r>
            <a:r>
              <a:rPr/>
              <a:t>people</a:t>
            </a:r>
            <a:r>
              <a:rPr/>
              <a:t> </a:t>
            </a:r>
            <a:r>
              <a:rPr/>
              <a:t>at</a:t>
            </a:r>
            <a:r>
              <a:rPr/>
              <a:t> </a:t>
            </a:r>
            <a:r>
              <a:rPr/>
              <a:t>the</a:t>
            </a:r>
            <a:r>
              <a:rPr/>
              <a:t> </a:t>
            </a:r>
            <a:r>
              <a:rPr/>
              <a:t>second</a:t>
            </a:r>
            <a:r>
              <a:rPr/>
              <a:t> </a:t>
            </a:r>
            <a:r>
              <a:rPr/>
              <a:t>administrative</a:t>
            </a:r>
            <a:r>
              <a:rPr/>
              <a:t> </a:t>
            </a:r>
            <a:r>
              <a:rPr/>
              <a:t>level</a:t>
            </a:r>
            <a:r>
              <a:rPr/>
              <a:t> </a:t>
            </a:r>
            <a:r>
              <a:rPr/>
              <a:t>in</a:t>
            </a:r>
            <a:r>
              <a:rPr/>
              <a:t> </a:t>
            </a:r>
            <a:r>
              <a:rPr/>
              <a:t>Zambia</a:t>
            </a:r>
            <a:r>
              <a:rPr/>
              <a:t> </a:t>
            </a:r>
            <a:r>
              <a:rPr/>
              <a:t>living</a:t>
            </a:r>
            <a:r>
              <a:rPr/>
              <a:t> </a:t>
            </a:r>
            <a:r>
              <a:rPr/>
              <a:t>in</a:t>
            </a:r>
            <a:r>
              <a:rPr/>
              <a:t> </a:t>
            </a:r>
            <a:r>
              <a:rPr/>
              <a:t>different</a:t>
            </a:r>
            <a:r>
              <a:rPr/>
              <a:t> </a:t>
            </a:r>
            <a:r>
              <a:rPr/>
              <a:t>cholera</a:t>
            </a:r>
            <a:r>
              <a:rPr/>
              <a:t> </a:t>
            </a:r>
            <a:r>
              <a:rPr/>
              <a:t>risk</a:t>
            </a:r>
            <a:r>
              <a:rPr/>
              <a:t> </a:t>
            </a:r>
            <a:r>
              <a:rPr/>
              <a:t>categories</a:t>
            </a:r>
            <a:r>
              <a:rPr/>
              <a:t> </a:t>
            </a:r>
            <a:r>
              <a:rPr/>
              <a:t>per</a:t>
            </a:r>
            <a:r>
              <a:rPr/>
              <a:t> </a:t>
            </a:r>
            <a:r>
              <a:rPr/>
              <a:t>time</a:t>
            </a:r>
            <a:r>
              <a:rPr/>
              <a:t> </a:t>
            </a:r>
            <a:r>
              <a:rPr/>
              <a:t>period</a:t>
            </a:r>
          </a:p>
        </p:txBody>
      </p:sp>
      <p:graphicFrame>
        <p:nvGraphicFramePr>
          <p:cNvPr id="6" name="Content Placeholder 5"/>
          <p:cNvGraphicFramePr>
            <a:graphicFrameLocks noGrp="1"/>
          </p:cNvGraphicFramePr>
          <p:nvPr>
            <p:ph idx="1"/>
          </p:nvPr>
        </p:nvGraphicFramePr>
        <p:xfrm>
          <a:off x="838200" y="1816100"/>
          <a:ext cx="10515600" cy="4343400"/>
        </p:xfrm>
        <a:graphic>
          <a:graphicData uri="http://schemas.openxmlformats.org/drawingml/2006/table">
            <a:tbl>
              <a:tblPr firstRow="1" bandRow="1">
                <a:tableStyleId>{5C22544A-7EE6-4342-B048-85BDC9FD1C3A}</a:tableStyleId>
              </a:tblPr>
              <a:tblGrid>
                <a:gridCol w="3505200"/>
                <a:gridCol w="3505200"/>
                <a:gridCol w="3505200"/>
              </a:tblGrid>
              <a:tr h="0">
                <a:tc>
                  <a:txBody>
                    <a:bodyPr/>
                    <a:lstStyle/>
                    <a:p>
                      <a:pPr lvl="0" marL="0" indent="0" algn="l">
                        <a:buNone/>
                      </a:pPr>
                      <a:r>
                        <a:rPr/>
                        <a:t>Risk</a:t>
                      </a:r>
                      <a:r>
                        <a:rPr/>
                        <a:t> </a:t>
                      </a:r>
                      <a:r>
                        <a:rPr/>
                        <a:t>category</a:t>
                      </a:r>
                      <a:r>
                        <a:rPr/>
                        <a:t> </a:t>
                      </a:r>
                      <a:r>
                        <a:rPr/>
                        <a:t>(per</a:t>
                      </a:r>
                      <a:r>
                        <a:rPr/>
                        <a:t> </a:t>
                      </a:r>
                      <a:r>
                        <a:rPr/>
                        <a:t>100,000</a:t>
                      </a:r>
                      <a:r>
                        <a:rPr/>
                        <a:t> </a:t>
                      </a:r>
                      <a:r>
                        <a:rPr/>
                        <a:t>population)</a:t>
                      </a:r>
                    </a:p>
                  </a:txBody>
                  <a:tcPr/>
                </a:tc>
                <a:tc>
                  <a:txBody>
                    <a:bodyPr/>
                    <a:lstStyle/>
                    <a:p>
                      <a:pPr lvl="0" marL="0" indent="0" algn="l">
                        <a:buNone/>
                      </a:pPr>
                      <a:r>
                        <a:rPr/>
                        <a:t>Mean</a:t>
                      </a:r>
                      <a:r>
                        <a:rPr/>
                        <a:t> </a:t>
                      </a:r>
                      <a:r>
                        <a:rPr/>
                        <a:t>Number</a:t>
                      </a:r>
                      <a:r>
                        <a:rPr/>
                        <a:t> </a:t>
                      </a:r>
                      <a:r>
                        <a:rPr/>
                        <a:t>[millions]</a:t>
                      </a:r>
                      <a:r>
                        <a:rPr/>
                        <a:t> </a:t>
                      </a:r>
                      <a:r>
                        <a:rPr/>
                        <a:t>(95%</a:t>
                      </a:r>
                      <a:r>
                        <a:rPr/>
                        <a:t> </a:t>
                      </a:r>
                      <a:r>
                        <a:rPr/>
                        <a:t>prediction</a:t>
                      </a:r>
                      <a:r>
                        <a:rPr/>
                        <a:t> </a:t>
                      </a:r>
                      <a:r>
                        <a:rPr/>
                        <a:t>interval)</a:t>
                      </a:r>
                      <a:r>
                        <a:rPr/>
                        <a:t> </a:t>
                      </a:r>
                      <a:r>
                        <a:rPr/>
                        <a:t>2016-2020</a:t>
                      </a:r>
                    </a:p>
                  </a:txBody>
                  <a:tcPr/>
                </a:tc>
                <a:tc>
                  <a:txBody>
                    <a:bodyPr/>
                    <a:lstStyle/>
                    <a:p>
                      <a:pPr lvl="0" marL="0" indent="0" algn="l">
                        <a:buNone/>
                      </a:pPr>
                      <a:r>
                        <a:rPr/>
                        <a:t>Mean</a:t>
                      </a:r>
                      <a:r>
                        <a:rPr/>
                        <a:t> </a:t>
                      </a:r>
                      <a:r>
                        <a:rPr/>
                        <a:t>Number</a:t>
                      </a:r>
                      <a:r>
                        <a:rPr/>
                        <a:t> </a:t>
                      </a:r>
                      <a:r>
                        <a:rPr/>
                        <a:t>[millions]</a:t>
                      </a:r>
                      <a:r>
                        <a:rPr/>
                        <a:t> </a:t>
                      </a:r>
                      <a:r>
                        <a:rPr/>
                        <a:t>(95%</a:t>
                      </a:r>
                      <a:r>
                        <a:rPr/>
                        <a:t> </a:t>
                      </a:r>
                      <a:r>
                        <a:rPr/>
                        <a:t>prediction</a:t>
                      </a:r>
                      <a:r>
                        <a:rPr/>
                        <a:t> </a:t>
                      </a:r>
                      <a:r>
                        <a:rPr/>
                        <a:t>interval)</a:t>
                      </a:r>
                      <a:r>
                        <a:rPr/>
                        <a:t> </a:t>
                      </a:r>
                      <a:r>
                        <a:rPr/>
                        <a:t>2011-2015</a:t>
                      </a:r>
                    </a:p>
                  </a:txBody>
                  <a:tcPr/>
                </a:tc>
              </a:tr>
              <a:tr h="0">
                <a:tc>
                  <a:txBody>
                    <a:bodyPr/>
                    <a:lstStyle/>
                    <a:p>
                      <a:pPr lvl="0" marL="0" indent="0" algn="l">
                        <a:buNone/>
                      </a:pPr>
                      <a:r>
                        <a:rPr/>
                        <a:t>&gt;100</a:t>
                      </a:r>
                    </a:p>
                  </a:txBody>
                </a:tc>
                <a:tc>
                  <a:txBody>
                    <a:bodyPr/>
                    <a:lstStyle/>
                    <a:p>
                      <a:pPr lvl="0" marL="0" indent="0" algn="l">
                        <a:buNone/>
                      </a:pPr>
                      <a:r>
                        <a:rPr/>
                        <a:t>0.38</a:t>
                      </a:r>
                      <a:r>
                        <a:rPr/>
                        <a:t> </a:t>
                      </a:r>
                      <a:r>
                        <a:rPr/>
                        <a:t>(0.16-0.67)</a:t>
                      </a:r>
                    </a:p>
                  </a:txBody>
                </a:tc>
                <a:tc>
                  <a:txBody>
                    <a:bodyPr/>
                    <a:lstStyle/>
                    <a:p>
                      <a:pPr lvl="0" marL="0" indent="0" algn="l">
                        <a:buNone/>
                      </a:pPr>
                      <a:r>
                        <a:rPr/>
                        <a:t>0.18</a:t>
                      </a:r>
                      <a:r>
                        <a:rPr/>
                        <a:t> </a:t>
                      </a:r>
                      <a:r>
                        <a:rPr/>
                        <a:t>(0-0.46)</a:t>
                      </a:r>
                    </a:p>
                  </a:txBody>
                </a:tc>
              </a:tr>
              <a:tr h="0">
                <a:tc>
                  <a:txBody>
                    <a:bodyPr/>
                    <a:lstStyle/>
                    <a:p>
                      <a:pPr lvl="0" marL="0" indent="0" algn="l">
                        <a:buNone/>
                      </a:pPr>
                      <a:r>
                        <a:rPr/>
                        <a:t>50-100</a:t>
                      </a:r>
                    </a:p>
                  </a:txBody>
                </a:tc>
                <a:tc>
                  <a:txBody>
                    <a:bodyPr/>
                    <a:lstStyle/>
                    <a:p>
                      <a:pPr lvl="0" marL="0" indent="0" algn="l">
                        <a:buNone/>
                      </a:pPr>
                      <a:r>
                        <a:rPr/>
                        <a:t>0.79</a:t>
                      </a:r>
                      <a:r>
                        <a:rPr/>
                        <a:t> </a:t>
                      </a:r>
                      <a:r>
                        <a:rPr/>
                        <a:t>(0-3.2)</a:t>
                      </a:r>
                    </a:p>
                  </a:txBody>
                </a:tc>
                <a:tc>
                  <a:txBody>
                    <a:bodyPr/>
                    <a:lstStyle/>
                    <a:p>
                      <a:pPr lvl="0" marL="0" indent="0" algn="l">
                        <a:buNone/>
                      </a:pPr>
                      <a:r>
                        <a:rPr/>
                        <a:t>0.19</a:t>
                      </a:r>
                      <a:r>
                        <a:rPr/>
                        <a:t> </a:t>
                      </a:r>
                      <a:r>
                        <a:rPr/>
                        <a:t>(0-0.55)</a:t>
                      </a:r>
                    </a:p>
                  </a:txBody>
                </a:tc>
              </a:tr>
              <a:tr h="0">
                <a:tc>
                  <a:txBody>
                    <a:bodyPr/>
                    <a:lstStyle/>
                    <a:p>
                      <a:pPr lvl="0" marL="0" indent="0" algn="l">
                        <a:buNone/>
                      </a:pPr>
                      <a:r>
                        <a:rPr/>
                        <a:t>20-50</a:t>
                      </a:r>
                    </a:p>
                  </a:txBody>
                </a:tc>
                <a:tc>
                  <a:txBody>
                    <a:bodyPr/>
                    <a:lstStyle/>
                    <a:p>
                      <a:pPr lvl="0" marL="0" indent="0" algn="l">
                        <a:buNone/>
                      </a:pPr>
                      <a:r>
                        <a:rPr/>
                        <a:t>3.3</a:t>
                      </a:r>
                      <a:r>
                        <a:rPr/>
                        <a:t> </a:t>
                      </a:r>
                      <a:r>
                        <a:rPr/>
                        <a:t>(0.78-4.5)</a:t>
                      </a:r>
                    </a:p>
                  </a:txBody>
                </a:tc>
                <a:tc>
                  <a:txBody>
                    <a:bodyPr/>
                    <a:lstStyle/>
                    <a:p>
                      <a:pPr lvl="0" marL="0" indent="0" algn="l">
                        <a:buNone/>
                      </a:pPr>
                      <a:r>
                        <a:rPr/>
                        <a:t>0.72</a:t>
                      </a:r>
                      <a:r>
                        <a:rPr/>
                        <a:t> </a:t>
                      </a:r>
                      <a:r>
                        <a:rPr/>
                        <a:t>(0.19-1.4)</a:t>
                      </a:r>
                    </a:p>
                  </a:txBody>
                </a:tc>
              </a:tr>
              <a:tr h="0">
                <a:tc>
                  <a:txBody>
                    <a:bodyPr/>
                    <a:lstStyle/>
                    <a:p>
                      <a:pPr lvl="0" marL="0" indent="0" algn="l">
                        <a:buNone/>
                      </a:pPr>
                      <a:r>
                        <a:rPr/>
                        <a:t>10-20</a:t>
                      </a:r>
                    </a:p>
                  </a:txBody>
                </a:tc>
                <a:tc>
                  <a:txBody>
                    <a:bodyPr/>
                    <a:lstStyle/>
                    <a:p>
                      <a:pPr lvl="0" marL="0" indent="0" algn="l">
                        <a:buNone/>
                      </a:pPr>
                      <a:r>
                        <a:rPr/>
                        <a:t>0.95</a:t>
                      </a:r>
                      <a:r>
                        <a:rPr/>
                        <a:t> </a:t>
                      </a:r>
                      <a:r>
                        <a:rPr/>
                        <a:t>(0.26-1.85)</a:t>
                      </a:r>
                    </a:p>
                  </a:txBody>
                </a:tc>
                <a:tc>
                  <a:txBody>
                    <a:bodyPr/>
                    <a:lstStyle/>
                    <a:p>
                      <a:pPr lvl="0" marL="0" indent="0" algn="l">
                        <a:buNone/>
                      </a:pPr>
                      <a:r>
                        <a:rPr/>
                        <a:t>1.1</a:t>
                      </a:r>
                      <a:r>
                        <a:rPr/>
                        <a:t> </a:t>
                      </a:r>
                      <a:r>
                        <a:rPr/>
                        <a:t>(0.26-3.12)</a:t>
                      </a:r>
                    </a:p>
                  </a:txBody>
                </a:tc>
              </a:tr>
              <a:tr h="0">
                <a:tc>
                  <a:txBody>
                    <a:bodyPr/>
                    <a:lstStyle/>
                    <a:p>
                      <a:pPr lvl="0" marL="0" indent="0" algn="l">
                        <a:buNone/>
                      </a:pPr>
                      <a:r>
                        <a:rPr/>
                        <a:t>1-10</a:t>
                      </a:r>
                    </a:p>
                  </a:txBody>
                </a:tc>
                <a:tc>
                  <a:txBody>
                    <a:bodyPr/>
                    <a:lstStyle/>
                    <a:p>
                      <a:pPr lvl="0" marL="0" indent="0" algn="l">
                        <a:buNone/>
                      </a:pPr>
                      <a:r>
                        <a:rPr/>
                        <a:t>6.63</a:t>
                      </a:r>
                      <a:r>
                        <a:rPr/>
                        <a:t> </a:t>
                      </a:r>
                      <a:r>
                        <a:rPr/>
                        <a:t>(4.87-8.67)</a:t>
                      </a:r>
                    </a:p>
                  </a:txBody>
                </a:tc>
                <a:tc>
                  <a:txBody>
                    <a:bodyPr/>
                    <a:lstStyle/>
                    <a:p>
                      <a:pPr lvl="0" marL="0" indent="0" algn="l">
                        <a:buNone/>
                      </a:pPr>
                      <a:r>
                        <a:rPr/>
                        <a:t>7.09</a:t>
                      </a:r>
                      <a:r>
                        <a:rPr/>
                        <a:t> </a:t>
                      </a:r>
                      <a:r>
                        <a:rPr/>
                        <a:t>(4.54-8.92)</a:t>
                      </a:r>
                    </a:p>
                  </a:txBody>
                </a:tc>
              </a:tr>
              <a:tr h="0">
                <a:tc>
                  <a:txBody>
                    <a:bodyPr/>
                    <a:lstStyle/>
                    <a:p>
                      <a:pPr lvl="0" marL="0" indent="0" algn="l">
                        <a:buNone/>
                      </a:pPr>
                      <a:r>
                        <a:rPr/>
                        <a:t>&lt;1</a:t>
                      </a:r>
                    </a:p>
                  </a:txBody>
                </a:tc>
                <a:tc>
                  <a:txBody>
                    <a:bodyPr/>
                    <a:lstStyle/>
                    <a:p>
                      <a:pPr lvl="0" marL="0" indent="0" algn="l">
                        <a:buNone/>
                      </a:pPr>
                      <a:r>
                        <a:rPr/>
                        <a:t>5.61</a:t>
                      </a:r>
                      <a:r>
                        <a:rPr/>
                        <a:t> </a:t>
                      </a:r>
                      <a:r>
                        <a:rPr/>
                        <a:t>(3.58-7.32)</a:t>
                      </a:r>
                    </a:p>
                  </a:txBody>
                </a:tc>
                <a:tc>
                  <a:txBody>
                    <a:bodyPr/>
                    <a:lstStyle/>
                    <a:p>
                      <a:pPr lvl="0" marL="0" indent="0" algn="l">
                        <a:buNone/>
                      </a:pPr>
                      <a:r>
                        <a:rPr/>
                        <a:t>5.8</a:t>
                      </a:r>
                      <a:r>
                        <a:rPr/>
                        <a:t> </a:t>
                      </a:r>
                      <a:r>
                        <a:rPr/>
                        <a:t>(4.24-7.3)</a:t>
                      </a:r>
                    </a:p>
                  </a:txBody>
                </a:tc>
              </a:tr>
            </a:tbl>
          </a:graphicData>
        </a:graphic>
      </p:graphicFrame>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10.</a:t>
            </a:r>
            <a:r>
              <a:rPr/>
              <a:t> </a:t>
            </a:r>
            <a:r>
              <a:rPr/>
              <a:t>Stability</a:t>
            </a:r>
            <a:r>
              <a:rPr/>
              <a:t> </a:t>
            </a:r>
            <a:r>
              <a:rPr/>
              <a:t>of</a:t>
            </a:r>
            <a:r>
              <a:rPr/>
              <a:t> </a:t>
            </a:r>
            <a:r>
              <a:rPr/>
              <a:t>risk</a:t>
            </a:r>
            <a:r>
              <a:rPr/>
              <a:t> </a:t>
            </a:r>
            <a:r>
              <a:rPr/>
              <a:t>classification</a:t>
            </a:r>
            <a:r>
              <a:rPr/>
              <a:t> </a:t>
            </a:r>
            <a:r>
              <a:rPr/>
              <a:t>across</a:t>
            </a:r>
            <a:r>
              <a:rPr/>
              <a:t> </a:t>
            </a:r>
            <a:r>
              <a:rPr/>
              <a:t>2011-2015</a:t>
            </a:r>
            <a:r>
              <a:rPr/>
              <a:t> </a:t>
            </a:r>
            <a:r>
              <a:rPr/>
              <a:t>to</a:t>
            </a:r>
            <a:r>
              <a:rPr/>
              <a:t> </a:t>
            </a:r>
            <a:r>
              <a:rPr/>
              <a:t>2016-2020</a:t>
            </a:r>
          </a:p>
        </p:txBody>
      </p:sp>
      <p:pic>
        <p:nvPicPr>
          <p:cNvPr descr="fig10.png" id="0" name="Picture 1"/>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Introduction</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0" marL="0" indent="0">
              <a:buNone/>
            </a:pPr>
            <a:r>
              <a:rPr/>
              <a:t>Our project aims to produce continent-wide maps of mean annual incidence of suspected cholera cases across Africa from 2011-2020.</a:t>
            </a:r>
            <a:br/>
          </a:p>
          <a:p>
            <a:pPr lvl="0" marL="0" indent="0">
              <a:buNone/>
            </a:pPr>
            <a:r>
              <a:rPr/>
              <a:t>The maps are based on publicly available data (</a:t>
            </a:r>
            <a:r>
              <a:rPr>
                <a:hlinkClick r:id="rId2"/>
              </a:rPr>
              <a:t>cholera-taxonomy.middle-distance.com</a:t>
            </a:r>
            <a:r>
              <a:rPr/>
              <a:t>) or confidential data that you, your colleagues, regional stakeholders, or other GTFCC partners contributed for research purposes.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Part</a:t>
            </a:r>
            <a:r>
              <a:rPr/>
              <a:t> </a:t>
            </a:r>
            <a:r>
              <a:rPr/>
              <a:t>3.</a:t>
            </a:r>
            <a:r>
              <a:rPr/>
              <a:t> </a:t>
            </a:r>
            <a:r>
              <a:rPr/>
              <a:t>Data</a:t>
            </a:r>
            <a:r>
              <a:rPr/>
              <a:t> </a:t>
            </a:r>
            <a:r>
              <a:rPr/>
              <a:t>coverage</a:t>
            </a:r>
            <a:r>
              <a:rPr/>
              <a:t> </a:t>
            </a:r>
            <a:r>
              <a:rPr/>
              <a:t>in</a:t>
            </a:r>
            <a:r>
              <a:rPr/>
              <a:t> </a:t>
            </a:r>
            <a:r>
              <a:rPr/>
              <a:t>Zambia</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11.</a:t>
            </a:r>
            <a:r>
              <a:rPr/>
              <a:t> </a:t>
            </a:r>
            <a:r>
              <a:rPr/>
              <a:t>Country-specific</a:t>
            </a:r>
            <a:r>
              <a:rPr/>
              <a:t> </a:t>
            </a:r>
            <a:r>
              <a:rPr/>
              <a:t>data</a:t>
            </a:r>
            <a:r>
              <a:rPr/>
              <a:t> </a:t>
            </a:r>
            <a:r>
              <a:rPr/>
              <a:t>coverage</a:t>
            </a:r>
            <a:r>
              <a:rPr/>
              <a:t> </a:t>
            </a:r>
            <a:r>
              <a:rPr/>
              <a:t>map</a:t>
            </a:r>
            <a:r>
              <a:rPr/>
              <a:t> </a:t>
            </a:r>
            <a:r>
              <a:rPr/>
              <a:t>across</a:t>
            </a:r>
            <a:r>
              <a:rPr/>
              <a:t> </a:t>
            </a:r>
            <a:r>
              <a:rPr/>
              <a:t>2011-2015</a:t>
            </a:r>
            <a:r>
              <a:rPr/>
              <a:t> </a:t>
            </a:r>
            <a:r>
              <a:rPr/>
              <a:t>to</a:t>
            </a:r>
            <a:r>
              <a:rPr/>
              <a:t> </a:t>
            </a:r>
            <a:r>
              <a:rPr/>
              <a:t>2016-2020</a:t>
            </a:r>
          </a:p>
        </p:txBody>
      </p:sp>
      <p:pic>
        <p:nvPicPr>
          <p:cNvPr descr="fig11.png" id="0" name="Picture 1"/>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Table</a:t>
            </a:r>
            <a:r>
              <a:rPr/>
              <a:t> </a:t>
            </a:r>
            <a:r>
              <a:rPr/>
              <a:t>2.</a:t>
            </a:r>
            <a:r>
              <a:rPr/>
              <a:t> </a:t>
            </a:r>
            <a:r>
              <a:rPr/>
              <a:t>Number</a:t>
            </a:r>
            <a:r>
              <a:rPr/>
              <a:t> </a:t>
            </a:r>
            <a:r>
              <a:rPr/>
              <a:t>of</a:t>
            </a:r>
            <a:r>
              <a:rPr/>
              <a:t> </a:t>
            </a:r>
            <a:r>
              <a:rPr/>
              <a:t>data</a:t>
            </a:r>
            <a:r>
              <a:rPr/>
              <a:t> </a:t>
            </a:r>
            <a:r>
              <a:rPr/>
              <a:t>points</a:t>
            </a:r>
            <a:r>
              <a:rPr/>
              <a:t> </a:t>
            </a:r>
            <a:r>
              <a:rPr/>
              <a:t>by</a:t>
            </a:r>
            <a:r>
              <a:rPr/>
              <a:t> </a:t>
            </a:r>
            <a:r>
              <a:rPr/>
              <a:t>year</a:t>
            </a:r>
            <a:r>
              <a:rPr/>
              <a:t> </a:t>
            </a:r>
            <a:r>
              <a:rPr/>
              <a:t>for</a:t>
            </a:r>
            <a:r>
              <a:rPr/>
              <a:t> </a:t>
            </a:r>
            <a:r>
              <a:rPr/>
              <a:t>Zambia</a:t>
            </a:r>
          </a:p>
        </p:txBody>
      </p:sp>
      <p:graphicFrame>
        <p:nvGraphicFramePr>
          <p:cNvPr id="6" name="Content Placeholder 5"/>
          <p:cNvGraphicFramePr>
            <a:graphicFrameLocks noGrp="1"/>
          </p:cNvGraphicFramePr>
          <p:nvPr>
            <p:ph idx="1"/>
          </p:nvPr>
        </p:nvGraphicFramePr>
        <p:xfrm>
          <a:off x="838200" y="1816100"/>
          <a:ext cx="10515600" cy="4343400"/>
        </p:xfrm>
        <a:graphic>
          <a:graphicData uri="http://schemas.openxmlformats.org/drawingml/2006/table">
            <a:tbl>
              <a:tblPr firstRow="1" bandRow="1">
                <a:tableStyleId>{5C22544A-7EE6-4342-B048-85BDC9FD1C3A}</a:tableStyleId>
              </a:tblPr>
              <a:tblGrid>
                <a:gridCol w="2628900"/>
                <a:gridCol w="2628900"/>
                <a:gridCol w="2628900"/>
                <a:gridCol w="2628900"/>
              </a:tblGrid>
              <a:tr h="0">
                <a:tc>
                  <a:txBody>
                    <a:bodyPr/>
                    <a:lstStyle/>
                    <a:p>
                      <a:pPr lvl="0" marL="0" indent="0" algn="r">
                        <a:buNone/>
                      </a:pPr>
                      <a:r>
                        <a:rPr/>
                        <a:t>Year</a:t>
                      </a:r>
                    </a:p>
                  </a:txBody>
                  <a:tcPr/>
                </a:tc>
                <a:tc>
                  <a:txBody>
                    <a:bodyPr/>
                    <a:lstStyle/>
                    <a:p>
                      <a:pPr lvl="0" marL="0" indent="0" algn="l">
                        <a:buNone/>
                      </a:pPr>
                      <a:r>
                        <a:rPr/>
                        <a:t>National</a:t>
                      </a:r>
                      <a:r>
                        <a:rPr/>
                        <a:t> </a:t>
                      </a:r>
                      <a:r>
                        <a:rPr/>
                        <a:t>level</a:t>
                      </a:r>
                    </a:p>
                  </a:txBody>
                  <a:tcPr/>
                </a:tc>
                <a:tc>
                  <a:txBody>
                    <a:bodyPr/>
                    <a:lstStyle/>
                    <a:p>
                      <a:pPr lvl="0" marL="0" indent="0" algn="l">
                        <a:buNone/>
                      </a:pPr>
                      <a:r>
                        <a:rPr/>
                        <a:t>First-level</a:t>
                      </a:r>
                      <a:r>
                        <a:rPr/>
                        <a:t> </a:t>
                      </a:r>
                      <a:r>
                        <a:rPr/>
                        <a:t>administrative</a:t>
                      </a:r>
                      <a:r>
                        <a:rPr/>
                        <a:t> </a:t>
                      </a:r>
                      <a:r>
                        <a:rPr/>
                        <a:t>units</a:t>
                      </a:r>
                    </a:p>
                  </a:txBody>
                  <a:tcPr/>
                </a:tc>
                <a:tc>
                  <a:txBody>
                    <a:bodyPr/>
                    <a:lstStyle/>
                    <a:p>
                      <a:pPr lvl="0" marL="0" indent="0" algn="l">
                        <a:buNone/>
                      </a:pPr>
                      <a:r>
                        <a:rPr/>
                        <a:t>Second-level</a:t>
                      </a:r>
                      <a:r>
                        <a:rPr/>
                        <a:t> </a:t>
                      </a:r>
                      <a:r>
                        <a:rPr/>
                        <a:t>administrative</a:t>
                      </a:r>
                      <a:r>
                        <a:rPr/>
                        <a:t> </a:t>
                      </a:r>
                      <a:r>
                        <a:rPr/>
                        <a:t>units</a:t>
                      </a:r>
                    </a:p>
                  </a:txBody>
                  <a:tcPr/>
                </a:tc>
              </a:tr>
              <a:tr h="0">
                <a:tc>
                  <a:txBody>
                    <a:bodyPr/>
                    <a:lstStyle/>
                    <a:p>
                      <a:pPr lvl="0" marL="0" indent="0" algn="r">
                        <a:buNone/>
                      </a:pPr>
                      <a:r>
                        <a:rPr/>
                        <a:t>2011</a:t>
                      </a:r>
                    </a:p>
                  </a:txBody>
                </a:tc>
                <a:tc>
                  <a:txBody>
                    <a:bodyPr/>
                    <a:lstStyle/>
                    <a:p>
                      <a:pPr lvl="0" marL="0" indent="0" algn="l">
                        <a:buNone/>
                      </a:pPr>
                      <a:r>
                        <a:rPr/>
                        <a:t>2</a:t>
                      </a:r>
                    </a:p>
                  </a:txBody>
                </a:tc>
                <a:tc>
                  <a:txBody>
                    <a:bodyPr/>
                    <a:lstStyle/>
                    <a:p>
                      <a:pPr lvl="0" marL="0" indent="0" algn="l">
                        <a:buNone/>
                      </a:pPr>
                      <a:r>
                        <a:rPr/>
                        <a:t>8</a:t>
                      </a:r>
                    </a:p>
                  </a:txBody>
                </a:tc>
                <a:tc>
                  <a:txBody>
                    <a:bodyPr/>
                    <a:lstStyle/>
                    <a:p>
                      <a:pPr lvl="0" marL="0" indent="0" algn="l">
                        <a:buNone/>
                      </a:pPr>
                      <a:r>
                        <a:rPr/>
                        <a:t>74</a:t>
                      </a:r>
                    </a:p>
                  </a:txBody>
                </a:tc>
              </a:tr>
              <a:tr h="0">
                <a:tc>
                  <a:txBody>
                    <a:bodyPr/>
                    <a:lstStyle/>
                    <a:p>
                      <a:pPr lvl="0" marL="0" indent="0" algn="r">
                        <a:buNone/>
                      </a:pPr>
                      <a:r>
                        <a:rPr/>
                        <a:t>2012</a:t>
                      </a:r>
                    </a:p>
                  </a:txBody>
                </a:tc>
                <a:tc>
                  <a:txBody>
                    <a:bodyPr/>
                    <a:lstStyle/>
                    <a:p>
                      <a:pPr lvl="0" marL="0" indent="0" algn="l">
                        <a:buNone/>
                      </a:pPr>
                      <a:r>
                        <a:rPr/>
                        <a:t>2</a:t>
                      </a:r>
                    </a:p>
                  </a:txBody>
                </a:tc>
                <a:tc>
                  <a:txBody>
                    <a:bodyPr/>
                    <a:lstStyle/>
                    <a:p>
                      <a:pPr lvl="0" marL="0" indent="0" algn="l">
                        <a:buNone/>
                      </a:pPr>
                      <a:r>
                        <a:rPr/>
                        <a:t>4</a:t>
                      </a:r>
                    </a:p>
                  </a:txBody>
                </a:tc>
                <a:tc>
                  <a:txBody>
                    <a:bodyPr/>
                    <a:lstStyle/>
                    <a:p>
                      <a:pPr lvl="0" marL="0" indent="0" algn="l">
                        <a:buNone/>
                      </a:pPr>
                      <a:r>
                        <a:rPr/>
                        <a:t>78</a:t>
                      </a:r>
                    </a:p>
                  </a:txBody>
                </a:tc>
              </a:tr>
              <a:tr h="0">
                <a:tc>
                  <a:txBody>
                    <a:bodyPr/>
                    <a:lstStyle/>
                    <a:p>
                      <a:pPr lvl="0" marL="0" indent="0" algn="r">
                        <a:buNone/>
                      </a:pPr>
                      <a:r>
                        <a:rPr/>
                        <a:t>2013</a:t>
                      </a:r>
                    </a:p>
                  </a:txBody>
                </a:tc>
                <a:tc>
                  <a:txBody>
                    <a:bodyPr/>
                    <a:lstStyle/>
                    <a:p>
                      <a:pPr lvl="0" marL="0" indent="0" algn="l">
                        <a:buNone/>
                      </a:pPr>
                      <a:r>
                        <a:rPr/>
                        <a:t>1</a:t>
                      </a:r>
                    </a:p>
                  </a:txBody>
                </a:tc>
                <a:tc>
                  <a:txBody>
                    <a:bodyPr/>
                    <a:lstStyle/>
                    <a:p>
                      <a:pPr lvl="0" marL="0" indent="0" algn="l">
                        <a:buNone/>
                      </a:pPr>
                      <a:r>
                        <a:rPr/>
                        <a:t>2</a:t>
                      </a:r>
                    </a:p>
                  </a:txBody>
                </a:tc>
                <a:tc>
                  <a:txBody>
                    <a:bodyPr/>
                    <a:lstStyle/>
                    <a:p>
                      <a:pPr lvl="0" marL="0" indent="0" algn="l">
                        <a:buNone/>
                      </a:pPr>
                      <a:r>
                        <a:rPr/>
                        <a:t>92</a:t>
                      </a:r>
                    </a:p>
                  </a:txBody>
                </a:tc>
              </a:tr>
              <a:tr h="0">
                <a:tc>
                  <a:txBody>
                    <a:bodyPr/>
                    <a:lstStyle/>
                    <a:p>
                      <a:pPr lvl="0" marL="0" indent="0" algn="r">
                        <a:buNone/>
                      </a:pPr>
                      <a:r>
                        <a:rPr/>
                        <a:t>2014</a:t>
                      </a:r>
                    </a:p>
                  </a:txBody>
                </a:tc>
                <a:tc>
                  <a:txBody>
                    <a:bodyPr/>
                    <a:lstStyle/>
                    <a:p>
                      <a:pPr lvl="0" marL="0" indent="0" algn="l">
                        <a:buNone/>
                      </a:pPr>
                      <a:r>
                        <a:rPr/>
                        <a:t>1</a:t>
                      </a:r>
                    </a:p>
                  </a:txBody>
                </a:tc>
                <a:tc>
                  <a:txBody>
                    <a:bodyPr/>
                    <a:lstStyle/>
                    <a:p>
                      <a:pPr lvl="0" marL="0" indent="0" algn="l">
                        <a:buNone/>
                      </a:pPr>
                      <a:r>
                        <a:rPr/>
                        <a:t>0</a:t>
                      </a:r>
                    </a:p>
                  </a:txBody>
                </a:tc>
                <a:tc>
                  <a:txBody>
                    <a:bodyPr/>
                    <a:lstStyle/>
                    <a:p>
                      <a:pPr lvl="0" marL="0" indent="0" algn="l">
                        <a:buNone/>
                      </a:pPr>
                      <a:r>
                        <a:rPr/>
                        <a:t>94</a:t>
                      </a:r>
                    </a:p>
                  </a:txBody>
                </a:tc>
              </a:tr>
              <a:tr h="0">
                <a:tc>
                  <a:txBody>
                    <a:bodyPr/>
                    <a:lstStyle/>
                    <a:p>
                      <a:pPr lvl="0" marL="0" indent="0" algn="r">
                        <a:buNone/>
                      </a:pPr>
                      <a:r>
                        <a:rPr/>
                        <a:t>2015</a:t>
                      </a:r>
                    </a:p>
                  </a:txBody>
                </a:tc>
                <a:tc>
                  <a:txBody>
                    <a:bodyPr/>
                    <a:lstStyle/>
                    <a:p>
                      <a:pPr lvl="0" marL="0" indent="0" algn="l">
                        <a:buNone/>
                      </a:pPr>
                      <a:r>
                        <a:rPr/>
                        <a:t>1</a:t>
                      </a:r>
                    </a:p>
                  </a:txBody>
                </a:tc>
                <a:tc>
                  <a:txBody>
                    <a:bodyPr/>
                    <a:lstStyle/>
                    <a:p>
                      <a:pPr lvl="0" marL="0" indent="0" algn="l">
                        <a:buNone/>
                      </a:pPr>
                      <a:r>
                        <a:rPr/>
                        <a:t>0</a:t>
                      </a:r>
                    </a:p>
                  </a:txBody>
                </a:tc>
                <a:tc>
                  <a:txBody>
                    <a:bodyPr/>
                    <a:lstStyle/>
                    <a:p>
                      <a:pPr lvl="0" marL="0" indent="0" algn="l">
                        <a:buNone/>
                      </a:pPr>
                      <a:r>
                        <a:rPr/>
                        <a:t>91</a:t>
                      </a:r>
                    </a:p>
                  </a:txBody>
                </a:tc>
              </a:tr>
              <a:tr h="0">
                <a:tc>
                  <a:txBody>
                    <a:bodyPr/>
                    <a:lstStyle/>
                    <a:p>
                      <a:pPr lvl="0" marL="0" indent="0" algn="r">
                        <a:buNone/>
                      </a:pPr>
                      <a:r>
                        <a:rPr/>
                        <a:t>2016</a:t>
                      </a:r>
                    </a:p>
                  </a:txBody>
                </a:tc>
                <a:tc>
                  <a:txBody>
                    <a:bodyPr/>
                    <a:lstStyle/>
                    <a:p>
                      <a:pPr lvl="0" marL="0" indent="0" algn="l">
                        <a:buNone/>
                      </a:pPr>
                      <a:r>
                        <a:rPr/>
                        <a:t>2</a:t>
                      </a:r>
                    </a:p>
                  </a:txBody>
                </a:tc>
                <a:tc>
                  <a:txBody>
                    <a:bodyPr/>
                    <a:lstStyle/>
                    <a:p>
                      <a:pPr lvl="0" marL="0" indent="0" algn="l">
                        <a:buNone/>
                      </a:pPr>
                      <a:r>
                        <a:rPr/>
                        <a:t>1</a:t>
                      </a:r>
                    </a:p>
                  </a:txBody>
                </a:tc>
                <a:tc>
                  <a:txBody>
                    <a:bodyPr/>
                    <a:lstStyle/>
                    <a:p>
                      <a:pPr lvl="0" marL="0" indent="0" algn="l">
                        <a:buNone/>
                      </a:pPr>
                      <a:r>
                        <a:rPr/>
                        <a:t>100</a:t>
                      </a:r>
                    </a:p>
                  </a:txBody>
                </a:tc>
              </a:tr>
              <a:tr h="0">
                <a:tc>
                  <a:txBody>
                    <a:bodyPr/>
                    <a:lstStyle/>
                    <a:p>
                      <a:pPr lvl="0" marL="0" indent="0" algn="r">
                        <a:buNone/>
                      </a:pPr>
                      <a:r>
                        <a:rPr/>
                        <a:t>2017</a:t>
                      </a:r>
                    </a:p>
                  </a:txBody>
                </a:tc>
                <a:tc>
                  <a:txBody>
                    <a:bodyPr/>
                    <a:lstStyle/>
                    <a:p>
                      <a:pPr lvl="0" marL="0" indent="0" algn="l">
                        <a:buNone/>
                      </a:pPr>
                      <a:r>
                        <a:rPr/>
                        <a:t>4</a:t>
                      </a:r>
                    </a:p>
                  </a:txBody>
                </a:tc>
                <a:tc>
                  <a:txBody>
                    <a:bodyPr/>
                    <a:lstStyle/>
                    <a:p>
                      <a:pPr lvl="0" marL="0" indent="0" algn="l">
                        <a:buNone/>
                      </a:pPr>
                      <a:r>
                        <a:rPr/>
                        <a:t>19</a:t>
                      </a:r>
                    </a:p>
                  </a:txBody>
                </a:tc>
                <a:tc>
                  <a:txBody>
                    <a:bodyPr/>
                    <a:lstStyle/>
                    <a:p>
                      <a:pPr lvl="0" marL="0" indent="0" algn="l">
                        <a:buNone/>
                      </a:pPr>
                      <a:r>
                        <a:rPr/>
                        <a:t>107</a:t>
                      </a:r>
                    </a:p>
                  </a:txBody>
                </a:tc>
              </a:tr>
              <a:tr h="0">
                <a:tc>
                  <a:txBody>
                    <a:bodyPr/>
                    <a:lstStyle/>
                    <a:p>
                      <a:pPr lvl="0" marL="0" indent="0" algn="r">
                        <a:buNone/>
                      </a:pPr>
                      <a:r>
                        <a:rPr/>
                        <a:t>2018</a:t>
                      </a:r>
                    </a:p>
                  </a:txBody>
                </a:tc>
                <a:tc>
                  <a:txBody>
                    <a:bodyPr/>
                    <a:lstStyle/>
                    <a:p>
                      <a:pPr lvl="0" marL="0" indent="0" algn="l">
                        <a:buNone/>
                      </a:pPr>
                      <a:r>
                        <a:rPr/>
                        <a:t>2</a:t>
                      </a:r>
                    </a:p>
                  </a:txBody>
                </a:tc>
                <a:tc>
                  <a:txBody>
                    <a:bodyPr/>
                    <a:lstStyle/>
                    <a:p>
                      <a:pPr lvl="0" marL="0" indent="0" algn="l">
                        <a:buNone/>
                      </a:pPr>
                      <a:r>
                        <a:rPr/>
                        <a:t>15</a:t>
                      </a:r>
                    </a:p>
                  </a:txBody>
                </a:tc>
                <a:tc>
                  <a:txBody>
                    <a:bodyPr/>
                    <a:lstStyle/>
                    <a:p>
                      <a:pPr lvl="0" marL="0" indent="0" algn="l">
                        <a:buNone/>
                      </a:pPr>
                      <a:r>
                        <a:rPr/>
                        <a:t>72</a:t>
                      </a:r>
                    </a:p>
                  </a:txBody>
                </a:tc>
              </a:tr>
              <a:tr h="0">
                <a:tc>
                  <a:txBody>
                    <a:bodyPr/>
                    <a:lstStyle/>
                    <a:p>
                      <a:pPr lvl="0" marL="0" indent="0" algn="r">
                        <a:buNone/>
                      </a:pPr>
                      <a:r>
                        <a:rPr/>
                        <a:t>2019</a:t>
                      </a:r>
                    </a:p>
                  </a:txBody>
                </a:tc>
                <a:tc>
                  <a:txBody>
                    <a:bodyPr/>
                    <a:lstStyle/>
                    <a:p>
                      <a:pPr lvl="0" marL="0" indent="0" algn="l">
                        <a:buNone/>
                      </a:pPr>
                      <a:r>
                        <a:rPr/>
                        <a:t>3</a:t>
                      </a:r>
                    </a:p>
                  </a:txBody>
                </a:tc>
                <a:tc>
                  <a:txBody>
                    <a:bodyPr/>
                    <a:lstStyle/>
                    <a:p>
                      <a:pPr lvl="0" marL="0" indent="0" algn="l">
                        <a:buNone/>
                      </a:pPr>
                      <a:r>
                        <a:rPr/>
                        <a:t>2</a:t>
                      </a:r>
                    </a:p>
                  </a:txBody>
                </a:tc>
                <a:tc>
                  <a:txBody>
                    <a:bodyPr/>
                    <a:lstStyle/>
                    <a:p>
                      <a:pPr lvl="0" marL="0" indent="0" algn="l">
                        <a:buNone/>
                      </a:pPr>
                      <a:r>
                        <a:rPr/>
                        <a:t>6</a:t>
                      </a:r>
                    </a:p>
                  </a:txBody>
                </a:tc>
              </a:tr>
              <a:tr h="0">
                <a:tc>
                  <a:txBody>
                    <a:bodyPr/>
                    <a:lstStyle/>
                    <a:p>
                      <a:pPr lvl="0" marL="0" indent="0" algn="r">
                        <a:buNone/>
                      </a:pPr>
                      <a:r>
                        <a:rPr/>
                        <a:t>2020</a:t>
                      </a:r>
                    </a:p>
                  </a:txBody>
                </a:tc>
                <a:tc>
                  <a:txBody>
                    <a:bodyPr/>
                    <a:lstStyle/>
                    <a:p>
                      <a:pPr lvl="0" marL="0" indent="0" algn="l">
                        <a:buNone/>
                      </a:pPr>
                      <a:r>
                        <a:rPr/>
                        <a:t>1</a:t>
                      </a:r>
                    </a:p>
                  </a:txBody>
                </a:tc>
                <a:tc>
                  <a:txBody>
                    <a:bodyPr/>
                    <a:lstStyle/>
                    <a:p>
                      <a:pPr lvl="0" marL="0" indent="0" algn="l">
                        <a:buNone/>
                      </a:pPr>
                      <a:r>
                        <a:rPr/>
                        <a:t>0</a:t>
                      </a:r>
                    </a:p>
                  </a:txBody>
                </a:tc>
                <a:tc>
                  <a:txBody>
                    <a:bodyPr/>
                    <a:lstStyle/>
                    <a:p>
                      <a:pPr lvl="0" marL="0" indent="0" algn="l">
                        <a:buNone/>
                      </a:pPr>
                      <a:r>
                        <a:rPr/>
                        <a:t>0</a:t>
                      </a:r>
                    </a:p>
                  </a:txBody>
                </a:tc>
              </a:tr>
            </a:tbl>
          </a:graphicData>
        </a:graphic>
      </p:graphicFrame>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Publicly</a:t>
            </a:r>
            <a:r>
              <a:rPr/>
              <a:t> </a:t>
            </a:r>
            <a:r>
              <a:rPr/>
              <a:t>available</a:t>
            </a:r>
            <a:r>
              <a:rPr/>
              <a:t> </a:t>
            </a:r>
            <a:r>
              <a:rPr/>
              <a:t>data</a:t>
            </a:r>
            <a:r>
              <a:rPr/>
              <a:t> </a:t>
            </a:r>
            <a:r>
              <a:rPr/>
              <a:t>input</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0" marL="0" indent="0">
              <a:buNone/>
            </a:pPr>
            <a:r>
              <a:rPr/>
              <a:t>The detailed information about the publicly available data input can be found on our public </a:t>
            </a:r>
            <a:r>
              <a:rPr>
                <a:hlinkClick r:id="rId2"/>
              </a:rPr>
              <a:t>cholera taxonomy database website</a:t>
            </a:r>
            <a:r>
              <a:rPr/>
              <a:t>. Here is a list of unique identifiers for the publicly available data input:</a:t>
            </a:r>
            <a:br/>
          </a:p>
          <a:p>
            <a:pPr lvl="0" marL="0" indent="0">
              <a:buNone/>
            </a:pPr>
            <a:r>
              <a:rPr/>
              <a:t>“225,344,3801,20385,20681,20717,20732,20750,20762,20765,20770,20774,20779,20782,20802,20812,20818,20826,20833,20835,20847,20848,20870,20878,21132,21233,21234,21236,21237,21238,21239,21240,21243,21246,21247,21248,21250,21251,21252,21253,21255,21256,21270”</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Part</a:t>
            </a:r>
            <a:r>
              <a:rPr/>
              <a:t> </a:t>
            </a:r>
            <a:r>
              <a:rPr/>
              <a:t>4.</a:t>
            </a:r>
            <a:r>
              <a:rPr/>
              <a:t> </a:t>
            </a:r>
            <a:r>
              <a:rPr/>
              <a:t>Model</a:t>
            </a:r>
            <a:r>
              <a:rPr/>
              <a:t> </a:t>
            </a:r>
            <a:r>
              <a:rPr/>
              <a:t>Fit</a:t>
            </a:r>
            <a:r>
              <a:rPr/>
              <a:t> </a:t>
            </a:r>
            <a:r>
              <a:rPr/>
              <a:t>for</a:t>
            </a:r>
            <a:r>
              <a:rPr/>
              <a:t> </a:t>
            </a:r>
            <a:r>
              <a:rPr/>
              <a:t>Zambia</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12.</a:t>
            </a:r>
            <a:r>
              <a:rPr/>
              <a:t> </a:t>
            </a:r>
            <a:r>
              <a:rPr/>
              <a:t>Observed</a:t>
            </a:r>
            <a:r>
              <a:rPr/>
              <a:t> </a:t>
            </a:r>
            <a:r>
              <a:rPr/>
              <a:t>cases</a:t>
            </a:r>
            <a:r>
              <a:rPr/>
              <a:t> </a:t>
            </a:r>
            <a:r>
              <a:rPr/>
              <a:t>versus</a:t>
            </a:r>
            <a:r>
              <a:rPr/>
              <a:t> </a:t>
            </a:r>
            <a:r>
              <a:rPr/>
              <a:t>modeled</a:t>
            </a:r>
            <a:r>
              <a:rPr/>
              <a:t> </a:t>
            </a:r>
            <a:r>
              <a:rPr/>
              <a:t>cases</a:t>
            </a:r>
            <a:r>
              <a:rPr/>
              <a:t> </a:t>
            </a:r>
            <a:r>
              <a:rPr/>
              <a:t>across</a:t>
            </a:r>
            <a:r>
              <a:rPr/>
              <a:t> </a:t>
            </a:r>
            <a:r>
              <a:rPr/>
              <a:t>2011-2015</a:t>
            </a:r>
            <a:r>
              <a:rPr/>
              <a:t> </a:t>
            </a:r>
            <a:r>
              <a:rPr/>
              <a:t>and</a:t>
            </a:r>
            <a:r>
              <a:rPr/>
              <a:t> </a:t>
            </a:r>
            <a:r>
              <a:rPr/>
              <a:t>2016-2020</a:t>
            </a:r>
          </a:p>
        </p:txBody>
      </p:sp>
      <p:pic>
        <p:nvPicPr>
          <p:cNvPr descr="fig12.png" id="0" name="Picture 1"/>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Who</a:t>
            </a:r>
            <a:r>
              <a:rPr/>
              <a:t> </a:t>
            </a:r>
            <a:r>
              <a:rPr/>
              <a:t>will</a:t>
            </a:r>
            <a:r>
              <a:rPr/>
              <a:t> </a:t>
            </a:r>
            <a:r>
              <a:rPr/>
              <a:t>use</a:t>
            </a:r>
            <a:r>
              <a:rPr/>
              <a:t> </a:t>
            </a:r>
            <a:r>
              <a:rPr/>
              <a:t>these</a:t>
            </a:r>
            <a:r>
              <a:rPr/>
              <a:t> </a:t>
            </a:r>
            <a:r>
              <a:rPr/>
              <a:t>maps?</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0" marL="0" indent="0">
              <a:buNone/>
            </a:pPr>
            <a:r>
              <a:rPr/>
              <a:t>We anticipate that the maps will be used by country and regional cholera control managers and stakeholders, GTFCC partners, donors, and researchers to understand the magnitude of burden and the spatial distribution of suspected cholera across Africa.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How</a:t>
            </a:r>
            <a:r>
              <a:rPr/>
              <a:t> </a:t>
            </a:r>
            <a:r>
              <a:rPr/>
              <a:t>will</a:t>
            </a:r>
            <a:r>
              <a:rPr/>
              <a:t> </a:t>
            </a:r>
            <a:r>
              <a:rPr/>
              <a:t>these</a:t>
            </a:r>
            <a:r>
              <a:rPr/>
              <a:t> </a:t>
            </a:r>
            <a:r>
              <a:rPr/>
              <a:t>maps</a:t>
            </a:r>
            <a:r>
              <a:rPr/>
              <a:t> </a:t>
            </a:r>
            <a:r>
              <a:rPr/>
              <a:t>be</a:t>
            </a:r>
            <a:r>
              <a:rPr/>
              <a:t> </a:t>
            </a:r>
            <a:r>
              <a:rPr/>
              <a:t>used?</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1"/>
            <a:r>
              <a:rPr/>
              <a:t>To forecast potential OCV demand and number of people living at high risk of V. cholerae exposure</a:t>
            </a:r>
          </a:p>
          <a:p>
            <a:pPr lvl="1"/>
            <a:r>
              <a:rPr/>
              <a:t>To identify potential priority areas for cholera control</a:t>
            </a:r>
          </a:p>
          <a:p>
            <a:pPr lvl="1"/>
            <a:r>
              <a:rPr/>
              <a:t>To advocate for funding for national cholera plans and other cholera control activities</a:t>
            </a:r>
          </a:p>
          <a:p>
            <a:pPr lvl="1"/>
            <a:r>
              <a:rPr/>
              <a:t>To summarize the epidemiologic situation of cholera in a country or region</a:t>
            </a:r>
          </a:p>
          <a:p>
            <a:pPr lvl="1"/>
            <a:r>
              <a:rPr/>
              <a:t>To understand the stability of cholera burden hotspots over a 10-year period</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Why</a:t>
            </a:r>
            <a:r>
              <a:rPr/>
              <a:t> </a:t>
            </a:r>
            <a:r>
              <a:rPr/>
              <a:t>did</a:t>
            </a:r>
            <a:r>
              <a:rPr/>
              <a:t> </a:t>
            </a:r>
            <a:r>
              <a:rPr/>
              <a:t>we</a:t>
            </a:r>
            <a:r>
              <a:rPr/>
              <a:t> </a:t>
            </a:r>
            <a:r>
              <a:rPr/>
              <a:t>contact</a:t>
            </a:r>
            <a:r>
              <a:rPr/>
              <a:t> </a:t>
            </a:r>
            <a:r>
              <a:rPr/>
              <a:t>you?</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0" marL="0" indent="0">
              <a:buNone/>
            </a:pPr>
            <a:r>
              <a:rPr/>
              <a:t>As an expert in cholera control for your region, we would like your help in verifying the accuracy of the maps we produced.</a:t>
            </a:r>
            <a:br/>
          </a:p>
          <a:p>
            <a:pPr lvl="0" marL="0" indent="0">
              <a:buNone/>
            </a:pPr>
            <a:r>
              <a:rPr/>
              <a:t>We invite you to provide feedback on our modeled estimates, join us as a co-author on our manuscript about cholera burden in Africa from 2011-2020, and use the images in these slides for your own presentations about the epidemiologic situation of cholera in your region.</a:t>
            </a:r>
            <a:br/>
          </a:p>
          <a:p>
            <a:pPr lvl="0" marL="0" indent="0">
              <a:buNone/>
            </a:pPr>
            <a:r>
              <a:rPr/>
              <a:t>Please refer to our initial email and on how to provide your feedback on the figures and tables in this presentation. Email </a:t>
            </a:r>
            <a:r>
              <a:rPr>
                <a:hlinkClick r:id="rId2"/>
              </a:rPr>
              <a:t>elizabeth.c.lee@jhu.edu</a:t>
            </a:r>
            <a:r>
              <a:rPr/>
              <a:t> for further questions.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Presentation</a:t>
            </a:r>
            <a:r>
              <a:rPr/>
              <a:t> </a:t>
            </a:r>
            <a:r>
              <a:rPr/>
              <a:t>Outline</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1"/>
            <a:r>
              <a:rPr b="1"/>
              <a:t>Part 1. Continent-wide maps</a:t>
            </a:r>
            <a:r>
              <a:rPr/>
              <a:t> – These are the results that we will present in our manuscript.</a:t>
            </a:r>
          </a:p>
          <a:p>
            <a:pPr lvl="1"/>
            <a:r>
              <a:rPr b="1"/>
              <a:t>Part 2. Country-specific maps</a:t>
            </a:r>
            <a:r>
              <a:rPr/>
              <a:t> – Please evaluate the accuracy of these figures in the feedback form.</a:t>
            </a:r>
          </a:p>
          <a:p>
            <a:pPr lvl="1"/>
            <a:r>
              <a:rPr b="1"/>
              <a:t>Part 3. Data Coverage in Zambia</a:t>
            </a:r>
            <a:r>
              <a:rPr/>
              <a:t> – This summarizes the data we used in our model for your country.</a:t>
            </a:r>
          </a:p>
          <a:p>
            <a:pPr lvl="1"/>
            <a:r>
              <a:rPr b="1"/>
              <a:t>Part 4. Model Fit for Zambia</a:t>
            </a:r>
            <a:r>
              <a:rPr/>
              <a:t>– This shows the robustness of the model fit for your country.</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Part</a:t>
            </a:r>
            <a:r>
              <a:rPr/>
              <a:t> </a:t>
            </a:r>
            <a:r>
              <a:rPr/>
              <a:t>1.</a:t>
            </a:r>
            <a:r>
              <a:rPr/>
              <a:t> </a:t>
            </a:r>
            <a:r>
              <a:rPr/>
              <a:t>Continent-wide</a:t>
            </a:r>
            <a:r>
              <a:rPr/>
              <a:t> </a:t>
            </a:r>
            <a:r>
              <a:rPr/>
              <a:t>maps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1.</a:t>
            </a:r>
            <a:r>
              <a:rPr/>
              <a:t> </a:t>
            </a:r>
            <a:r>
              <a:rPr/>
              <a:t>Distribution</a:t>
            </a:r>
            <a:r>
              <a:rPr/>
              <a:t> </a:t>
            </a:r>
            <a:r>
              <a:rPr/>
              <a:t>of</a:t>
            </a:r>
            <a:r>
              <a:rPr/>
              <a:t> </a:t>
            </a:r>
            <a:r>
              <a:rPr/>
              <a:t>mean</a:t>
            </a:r>
            <a:r>
              <a:rPr/>
              <a:t> </a:t>
            </a:r>
            <a:r>
              <a:rPr/>
              <a:t>annual</a:t>
            </a:r>
            <a:r>
              <a:rPr/>
              <a:t> </a:t>
            </a:r>
            <a:r>
              <a:rPr/>
              <a:t>incidence</a:t>
            </a:r>
            <a:r>
              <a:rPr/>
              <a:t> </a:t>
            </a:r>
            <a:r>
              <a:rPr/>
              <a:t>of</a:t>
            </a:r>
            <a:r>
              <a:rPr/>
              <a:t> </a:t>
            </a:r>
            <a:r>
              <a:rPr/>
              <a:t>suspected</a:t>
            </a:r>
            <a:r>
              <a:rPr/>
              <a:t> </a:t>
            </a:r>
            <a:r>
              <a:rPr/>
              <a:t>cholera</a:t>
            </a:r>
            <a:r>
              <a:rPr/>
              <a:t> </a:t>
            </a:r>
            <a:r>
              <a:rPr/>
              <a:t>cases,</a:t>
            </a:r>
            <a:r>
              <a:rPr/>
              <a:t> </a:t>
            </a:r>
            <a:r>
              <a:rPr/>
              <a:t>2011-2020</a:t>
            </a:r>
          </a:p>
        </p:txBody>
      </p:sp>
      <p:pic>
        <p:nvPicPr>
          <p:cNvPr descr="/home/cholerapipelinerestmp/postprocess/figures/postprocessing_fig_1.png" id="0" name="Picture 1"/>
          <p:cNvPicPr>
            <a:picLocks noGrp="1" noChangeAspect="1"/>
          </p:cNvPicPr>
          <p:nvPr/>
        </p:nvPicPr>
        <p:blipFill>
          <a:blip r:embed="rId3"/>
          <a:stretch>
            <a:fillRect/>
          </a:stretch>
        </p:blipFill>
        <p:spPr bwMode="auto">
          <a:xfrm>
            <a:off x="3200400" y="1816100"/>
            <a:ext cx="5791200" cy="43434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lvl="0" marL="0" indent="0">
              <a:buNone/>
            </a:pPr>
            <a:r>
              <a:rPr/>
              <a:t>Figure</a:t>
            </a:r>
            <a:r>
              <a:rPr/>
              <a:t> </a:t>
            </a:r>
            <a:r>
              <a:rPr/>
              <a:t>2.</a:t>
            </a:r>
            <a:r>
              <a:rPr/>
              <a:t> </a:t>
            </a:r>
            <a:r>
              <a:rPr/>
              <a:t>Changes</a:t>
            </a:r>
            <a:r>
              <a:rPr/>
              <a:t> </a:t>
            </a:r>
            <a:r>
              <a:rPr/>
              <a:t>in</a:t>
            </a:r>
            <a:r>
              <a:rPr/>
              <a:t> </a:t>
            </a:r>
            <a:r>
              <a:rPr/>
              <a:t>mean</a:t>
            </a:r>
            <a:r>
              <a:rPr/>
              <a:t> </a:t>
            </a:r>
            <a:r>
              <a:rPr/>
              <a:t>annual</a:t>
            </a:r>
            <a:r>
              <a:rPr/>
              <a:t> </a:t>
            </a:r>
            <a:r>
              <a:rPr/>
              <a:t>incidence</a:t>
            </a:r>
            <a:r>
              <a:rPr/>
              <a:t> </a:t>
            </a:r>
            <a:r>
              <a:rPr/>
              <a:t>rate</a:t>
            </a:r>
          </a:p>
        </p:txBody>
      </p:sp>
      <p:pic>
        <p:nvPicPr>
          <p:cNvPr descr="/home/cholerapipelinerestmp/postprocess/figures/postprocessing_fig_2.png" id="0" name="Picture 1"/>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0D3EDFD2-F5B6-443C-82FF-84D4846F2407}" vid="{97870639-DD13-4A9B-A092-B2261D4FF6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0</TotalTime>
  <Words>20</Words>
  <Application>Microsoft Office PowerPoint</Application>
  <PresentationFormat>Widescreen</PresentationFormat>
  <Paragraphs>6</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Changes in the burden of cholera in Africa from 2011 to 2020</dc:title>
  <dc:creator>Infectious Disease Dynamics Group at Johns Hopkins University</dc:creator>
  <cp:keywords/>
  <dcterms:created xsi:type="dcterms:W3CDTF">2024-02-09T14:41:58Z</dcterms:created>
  <dcterms:modified xsi:type="dcterms:W3CDTF">2024-02-09T14:41:58Z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Last update 09 Feb 24</vt:lpwstr>
  </property>
  <property fmtid="{D5CDD505-2E9C-101B-9397-08002B2CF9AE}" pid="3" name="output">
    <vt:lpwstr/>
  </property>
  <property fmtid="{D5CDD505-2E9C-101B-9397-08002B2CF9AE}" pid="4" name="params">
    <vt:lpwstr/>
  </property>
  <property fmtid="{D5CDD505-2E9C-101B-9397-08002B2CF9AE}" pid="5" name="subtitle">
    <vt:lpwstr>Country focus: Zambia</vt:lpwstr>
  </property>
</Properties>
</file>